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3" r:id="rId2"/>
    <p:sldId id="260" r:id="rId3"/>
    <p:sldId id="261" r:id="rId4"/>
    <p:sldId id="264" r:id="rId5"/>
    <p:sldId id="262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133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9EFE31-DBBB-4A1C-BDED-0C3E92885E2B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8023216B-8AD0-4AB6-982F-5B940B1372BD}">
      <dgm:prSet phldrT="[Text]" custT="1"/>
      <dgm:spPr/>
      <dgm:t>
        <a:bodyPr/>
        <a:lstStyle/>
        <a:p>
          <a:pPr rtl="1"/>
          <a:r>
            <a:rPr lang="fa-IR" sz="2000" dirty="0" smtClean="0">
              <a:cs typeface="B Titr" pitchFamily="2" charset="-78"/>
            </a:rPr>
            <a:t>سلامت جسمی</a:t>
          </a:r>
          <a:endParaRPr lang="fa-IR" sz="2000" dirty="0">
            <a:cs typeface="B Titr" pitchFamily="2" charset="-78"/>
          </a:endParaRPr>
        </a:p>
      </dgm:t>
    </dgm:pt>
    <dgm:pt modelId="{B3E1FDDA-9043-4046-9669-F6FFFD436D00}" type="parTrans" cxnId="{59D1422F-E13F-4A7B-8C8E-52D5AC9516F9}">
      <dgm:prSet/>
      <dgm:spPr/>
      <dgm:t>
        <a:bodyPr/>
        <a:lstStyle/>
        <a:p>
          <a:pPr rtl="1"/>
          <a:endParaRPr lang="fa-IR"/>
        </a:p>
      </dgm:t>
    </dgm:pt>
    <dgm:pt modelId="{64B86037-1A91-49BB-B327-FDA9FF3319A7}" type="sibTrans" cxnId="{59D1422F-E13F-4A7B-8C8E-52D5AC9516F9}">
      <dgm:prSet/>
      <dgm:spPr/>
      <dgm:t>
        <a:bodyPr/>
        <a:lstStyle/>
        <a:p>
          <a:pPr rtl="1"/>
          <a:endParaRPr lang="fa-IR"/>
        </a:p>
      </dgm:t>
    </dgm:pt>
    <dgm:pt modelId="{8C753710-C05D-4945-9514-55FC2136576F}">
      <dgm:prSet phldrT="[Text]" custT="1"/>
      <dgm:spPr/>
      <dgm:t>
        <a:bodyPr/>
        <a:lstStyle/>
        <a:p>
          <a:pPr rtl="1"/>
          <a:r>
            <a:rPr lang="fa-IR" sz="2000" dirty="0" smtClean="0">
              <a:cs typeface="B Titr" pitchFamily="2" charset="-78"/>
            </a:rPr>
            <a:t>سلامت روانی</a:t>
          </a:r>
          <a:endParaRPr lang="fa-IR" sz="2000" dirty="0">
            <a:cs typeface="B Titr" pitchFamily="2" charset="-78"/>
          </a:endParaRPr>
        </a:p>
      </dgm:t>
    </dgm:pt>
    <dgm:pt modelId="{5CAEDF8E-B070-4473-B07E-DB6C83EEA732}" type="parTrans" cxnId="{894EBA0D-9590-42D0-8A9B-1204BE00C796}">
      <dgm:prSet/>
      <dgm:spPr/>
      <dgm:t>
        <a:bodyPr/>
        <a:lstStyle/>
        <a:p>
          <a:pPr rtl="1"/>
          <a:endParaRPr lang="fa-IR"/>
        </a:p>
      </dgm:t>
    </dgm:pt>
    <dgm:pt modelId="{0788E98D-580C-4657-8295-6131A9694AD9}" type="sibTrans" cxnId="{894EBA0D-9590-42D0-8A9B-1204BE00C796}">
      <dgm:prSet/>
      <dgm:spPr/>
      <dgm:t>
        <a:bodyPr/>
        <a:lstStyle/>
        <a:p>
          <a:pPr rtl="1"/>
          <a:endParaRPr lang="fa-IR"/>
        </a:p>
      </dgm:t>
    </dgm:pt>
    <dgm:pt modelId="{E519E9D7-04AF-46DF-AF48-0159791854BA}">
      <dgm:prSet phldrT="[Text]" custT="1"/>
      <dgm:spPr/>
      <dgm:t>
        <a:bodyPr/>
        <a:lstStyle/>
        <a:p>
          <a:pPr rtl="1"/>
          <a:r>
            <a:rPr lang="fa-IR" sz="2000" dirty="0" smtClean="0">
              <a:cs typeface="B Titr" pitchFamily="2" charset="-78"/>
            </a:rPr>
            <a:t>سلامت اجتماعی</a:t>
          </a:r>
          <a:endParaRPr lang="fa-IR" sz="2000" dirty="0">
            <a:cs typeface="B Titr" pitchFamily="2" charset="-78"/>
          </a:endParaRPr>
        </a:p>
      </dgm:t>
    </dgm:pt>
    <dgm:pt modelId="{21FACF4D-826D-4D24-8F9B-9E02035456E3}" type="parTrans" cxnId="{DFE3FB08-8139-4FD8-A270-247464D14DDA}">
      <dgm:prSet/>
      <dgm:spPr/>
      <dgm:t>
        <a:bodyPr/>
        <a:lstStyle/>
        <a:p>
          <a:pPr rtl="1"/>
          <a:endParaRPr lang="fa-IR"/>
        </a:p>
      </dgm:t>
    </dgm:pt>
    <dgm:pt modelId="{BBA8907D-15CF-4129-8CBB-8CBA07A5DE22}" type="sibTrans" cxnId="{DFE3FB08-8139-4FD8-A270-247464D14DDA}">
      <dgm:prSet/>
      <dgm:spPr/>
      <dgm:t>
        <a:bodyPr/>
        <a:lstStyle/>
        <a:p>
          <a:pPr rtl="1"/>
          <a:endParaRPr lang="fa-IR"/>
        </a:p>
      </dgm:t>
    </dgm:pt>
    <dgm:pt modelId="{ABFAF34F-1C18-4E81-935E-C3A7ED7F04EB}">
      <dgm:prSet phldrT="[Text]" custT="1"/>
      <dgm:spPr/>
      <dgm:t>
        <a:bodyPr/>
        <a:lstStyle/>
        <a:p>
          <a:pPr rtl="1"/>
          <a:r>
            <a:rPr lang="fa-IR" sz="2000" dirty="0" smtClean="0">
              <a:cs typeface="B Titr" pitchFamily="2" charset="-78"/>
            </a:rPr>
            <a:t>سلامت عقلی</a:t>
          </a:r>
          <a:endParaRPr lang="fa-IR" sz="2000" dirty="0">
            <a:cs typeface="B Titr" pitchFamily="2" charset="-78"/>
          </a:endParaRPr>
        </a:p>
      </dgm:t>
    </dgm:pt>
    <dgm:pt modelId="{7DBCA1B0-C323-4EEB-A147-727402E3683B}" type="parTrans" cxnId="{521FC2F4-8161-43D0-B472-F51C20092158}">
      <dgm:prSet/>
      <dgm:spPr/>
      <dgm:t>
        <a:bodyPr/>
        <a:lstStyle/>
        <a:p>
          <a:pPr rtl="1"/>
          <a:endParaRPr lang="fa-IR"/>
        </a:p>
      </dgm:t>
    </dgm:pt>
    <dgm:pt modelId="{381BF5BE-1C92-43E2-8816-2565D413C271}" type="sibTrans" cxnId="{521FC2F4-8161-43D0-B472-F51C20092158}">
      <dgm:prSet/>
      <dgm:spPr/>
      <dgm:t>
        <a:bodyPr/>
        <a:lstStyle/>
        <a:p>
          <a:pPr rtl="1"/>
          <a:endParaRPr lang="fa-IR"/>
        </a:p>
      </dgm:t>
    </dgm:pt>
    <dgm:pt modelId="{374606B1-C4C3-4FB0-92EC-1DC80B3A61EF}">
      <dgm:prSet phldrT="[Text]" custT="1"/>
      <dgm:spPr/>
      <dgm:t>
        <a:bodyPr/>
        <a:lstStyle/>
        <a:p>
          <a:pPr rtl="1"/>
          <a:r>
            <a:rPr lang="fa-IR" sz="2000" dirty="0" smtClean="0">
              <a:cs typeface="B Titr" pitchFamily="2" charset="-78"/>
            </a:rPr>
            <a:t>سلامت معنوی</a:t>
          </a:r>
          <a:endParaRPr lang="fa-IR" sz="2000" dirty="0">
            <a:cs typeface="B Titr" pitchFamily="2" charset="-78"/>
          </a:endParaRPr>
        </a:p>
      </dgm:t>
    </dgm:pt>
    <dgm:pt modelId="{A63048DA-86E4-467D-9951-E55C4D99A2FD}" type="parTrans" cxnId="{1A5A4133-A271-42AA-BC9F-271965C2CEC0}">
      <dgm:prSet/>
      <dgm:spPr/>
      <dgm:t>
        <a:bodyPr/>
        <a:lstStyle/>
        <a:p>
          <a:pPr rtl="1"/>
          <a:endParaRPr lang="fa-IR"/>
        </a:p>
      </dgm:t>
    </dgm:pt>
    <dgm:pt modelId="{76B08337-F8F6-49A5-A67C-6F281E4804FD}" type="sibTrans" cxnId="{1A5A4133-A271-42AA-BC9F-271965C2CEC0}">
      <dgm:prSet/>
      <dgm:spPr/>
      <dgm:t>
        <a:bodyPr/>
        <a:lstStyle/>
        <a:p>
          <a:pPr rtl="1"/>
          <a:endParaRPr lang="fa-IR"/>
        </a:p>
      </dgm:t>
    </dgm:pt>
    <dgm:pt modelId="{01F018D6-D559-4433-B940-04B9C54B3D32}" type="pres">
      <dgm:prSet presAssocID="{A69EFE31-DBBB-4A1C-BDED-0C3E92885E2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303FCB-9ECD-458F-9F7E-48EBEA1FD3F7}" type="pres">
      <dgm:prSet presAssocID="{8023216B-8AD0-4AB6-982F-5B940B1372BD}" presName="dummy" presStyleCnt="0"/>
      <dgm:spPr/>
    </dgm:pt>
    <dgm:pt modelId="{84BDA0DB-F1C2-4441-8087-25191AB4D67F}" type="pres">
      <dgm:prSet presAssocID="{8023216B-8AD0-4AB6-982F-5B940B1372BD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68E44-B95F-4F8A-8D9F-94E3C5D99EB1}" type="pres">
      <dgm:prSet presAssocID="{64B86037-1A91-49BB-B327-FDA9FF3319A7}" presName="sibTrans" presStyleLbl="node1" presStyleIdx="0" presStyleCnt="5"/>
      <dgm:spPr/>
      <dgm:t>
        <a:bodyPr/>
        <a:lstStyle/>
        <a:p>
          <a:endParaRPr lang="en-US"/>
        </a:p>
      </dgm:t>
    </dgm:pt>
    <dgm:pt modelId="{E5D4FE14-B4A6-4B2C-878E-2880EE7C934D}" type="pres">
      <dgm:prSet presAssocID="{8C753710-C05D-4945-9514-55FC2136576F}" presName="dummy" presStyleCnt="0"/>
      <dgm:spPr/>
    </dgm:pt>
    <dgm:pt modelId="{F4D89244-6120-496D-A121-DC93E7460A3C}" type="pres">
      <dgm:prSet presAssocID="{8C753710-C05D-4945-9514-55FC2136576F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2844BD-73BD-42EF-BCF4-BE50B2209532}" type="pres">
      <dgm:prSet presAssocID="{0788E98D-580C-4657-8295-6131A9694AD9}" presName="sibTrans" presStyleLbl="node1" presStyleIdx="1" presStyleCnt="5"/>
      <dgm:spPr/>
      <dgm:t>
        <a:bodyPr/>
        <a:lstStyle/>
        <a:p>
          <a:endParaRPr lang="en-US"/>
        </a:p>
      </dgm:t>
    </dgm:pt>
    <dgm:pt modelId="{AF4832F0-673B-4BAA-ACA2-195F88305CE2}" type="pres">
      <dgm:prSet presAssocID="{E519E9D7-04AF-46DF-AF48-0159791854BA}" presName="dummy" presStyleCnt="0"/>
      <dgm:spPr/>
    </dgm:pt>
    <dgm:pt modelId="{E475D650-191B-446D-9FD5-FD63D4A76D5C}" type="pres">
      <dgm:prSet presAssocID="{E519E9D7-04AF-46DF-AF48-0159791854BA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7B57E-9DA2-4FC1-A490-7595E8A63A18}" type="pres">
      <dgm:prSet presAssocID="{BBA8907D-15CF-4129-8CBB-8CBA07A5DE22}" presName="sibTrans" presStyleLbl="node1" presStyleIdx="2" presStyleCnt="5"/>
      <dgm:spPr/>
      <dgm:t>
        <a:bodyPr/>
        <a:lstStyle/>
        <a:p>
          <a:endParaRPr lang="en-US"/>
        </a:p>
      </dgm:t>
    </dgm:pt>
    <dgm:pt modelId="{0A700F3D-4C6B-4E0D-80CF-F9A9E0FEB57C}" type="pres">
      <dgm:prSet presAssocID="{ABFAF34F-1C18-4E81-935E-C3A7ED7F04EB}" presName="dummy" presStyleCnt="0"/>
      <dgm:spPr/>
    </dgm:pt>
    <dgm:pt modelId="{DBE16657-26FF-461B-BF0B-4294C87508DB}" type="pres">
      <dgm:prSet presAssocID="{ABFAF34F-1C18-4E81-935E-C3A7ED7F04EB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589EE-C141-49DE-AF9B-3DFAA2DC1F72}" type="pres">
      <dgm:prSet presAssocID="{381BF5BE-1C92-43E2-8816-2565D413C271}" presName="sibTrans" presStyleLbl="node1" presStyleIdx="3" presStyleCnt="5"/>
      <dgm:spPr/>
      <dgm:t>
        <a:bodyPr/>
        <a:lstStyle/>
        <a:p>
          <a:endParaRPr lang="en-US"/>
        </a:p>
      </dgm:t>
    </dgm:pt>
    <dgm:pt modelId="{10630A56-F5F8-494A-A8BF-1A47CEFB20DF}" type="pres">
      <dgm:prSet presAssocID="{374606B1-C4C3-4FB0-92EC-1DC80B3A61EF}" presName="dummy" presStyleCnt="0"/>
      <dgm:spPr/>
    </dgm:pt>
    <dgm:pt modelId="{577DE48E-53A5-4B0F-B75F-03E13CAACABA}" type="pres">
      <dgm:prSet presAssocID="{374606B1-C4C3-4FB0-92EC-1DC80B3A61EF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317DED-900E-41EC-BF85-7A820D8A4518}" type="pres">
      <dgm:prSet presAssocID="{76B08337-F8F6-49A5-A67C-6F281E4804FD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9F802D6E-AD54-44F8-AFB8-66B9EF560E8D}" type="presOf" srcId="{381BF5BE-1C92-43E2-8816-2565D413C271}" destId="{B09589EE-C141-49DE-AF9B-3DFAA2DC1F72}" srcOrd="0" destOrd="0" presId="urn:microsoft.com/office/officeart/2005/8/layout/cycle1"/>
    <dgm:cxn modelId="{521FC2F4-8161-43D0-B472-F51C20092158}" srcId="{A69EFE31-DBBB-4A1C-BDED-0C3E92885E2B}" destId="{ABFAF34F-1C18-4E81-935E-C3A7ED7F04EB}" srcOrd="3" destOrd="0" parTransId="{7DBCA1B0-C323-4EEB-A147-727402E3683B}" sibTransId="{381BF5BE-1C92-43E2-8816-2565D413C271}"/>
    <dgm:cxn modelId="{E4A6789A-287F-4465-9ECA-2454F3D95C77}" type="presOf" srcId="{76B08337-F8F6-49A5-A67C-6F281E4804FD}" destId="{40317DED-900E-41EC-BF85-7A820D8A4518}" srcOrd="0" destOrd="0" presId="urn:microsoft.com/office/officeart/2005/8/layout/cycle1"/>
    <dgm:cxn modelId="{DFE3FB08-8139-4FD8-A270-247464D14DDA}" srcId="{A69EFE31-DBBB-4A1C-BDED-0C3E92885E2B}" destId="{E519E9D7-04AF-46DF-AF48-0159791854BA}" srcOrd="2" destOrd="0" parTransId="{21FACF4D-826D-4D24-8F9B-9E02035456E3}" sibTransId="{BBA8907D-15CF-4129-8CBB-8CBA07A5DE22}"/>
    <dgm:cxn modelId="{8C75AADA-92A0-4EA3-8EC9-57150A0AC316}" type="presOf" srcId="{374606B1-C4C3-4FB0-92EC-1DC80B3A61EF}" destId="{577DE48E-53A5-4B0F-B75F-03E13CAACABA}" srcOrd="0" destOrd="0" presId="urn:microsoft.com/office/officeart/2005/8/layout/cycle1"/>
    <dgm:cxn modelId="{524E29D7-EFEC-4F7D-AD5F-18BEAC05F9CF}" type="presOf" srcId="{BBA8907D-15CF-4129-8CBB-8CBA07A5DE22}" destId="{6647B57E-9DA2-4FC1-A490-7595E8A63A18}" srcOrd="0" destOrd="0" presId="urn:microsoft.com/office/officeart/2005/8/layout/cycle1"/>
    <dgm:cxn modelId="{894EBA0D-9590-42D0-8A9B-1204BE00C796}" srcId="{A69EFE31-DBBB-4A1C-BDED-0C3E92885E2B}" destId="{8C753710-C05D-4945-9514-55FC2136576F}" srcOrd="1" destOrd="0" parTransId="{5CAEDF8E-B070-4473-B07E-DB6C83EEA732}" sibTransId="{0788E98D-580C-4657-8295-6131A9694AD9}"/>
    <dgm:cxn modelId="{7CCD7F12-5F63-4EDD-9503-3A373CB03FA2}" type="presOf" srcId="{8023216B-8AD0-4AB6-982F-5B940B1372BD}" destId="{84BDA0DB-F1C2-4441-8087-25191AB4D67F}" srcOrd="0" destOrd="0" presId="urn:microsoft.com/office/officeart/2005/8/layout/cycle1"/>
    <dgm:cxn modelId="{D87B6B93-6D3F-42F5-8192-40F1538872D2}" type="presOf" srcId="{0788E98D-580C-4657-8295-6131A9694AD9}" destId="{C12844BD-73BD-42EF-BCF4-BE50B2209532}" srcOrd="0" destOrd="0" presId="urn:microsoft.com/office/officeart/2005/8/layout/cycle1"/>
    <dgm:cxn modelId="{D18AE545-9512-482B-86CB-4702B4E74F5B}" type="presOf" srcId="{ABFAF34F-1C18-4E81-935E-C3A7ED7F04EB}" destId="{DBE16657-26FF-461B-BF0B-4294C87508DB}" srcOrd="0" destOrd="0" presId="urn:microsoft.com/office/officeart/2005/8/layout/cycle1"/>
    <dgm:cxn modelId="{F0D38CA7-B445-44EB-9316-93127423C083}" type="presOf" srcId="{8C753710-C05D-4945-9514-55FC2136576F}" destId="{F4D89244-6120-496D-A121-DC93E7460A3C}" srcOrd="0" destOrd="0" presId="urn:microsoft.com/office/officeart/2005/8/layout/cycle1"/>
    <dgm:cxn modelId="{6DFBCC71-2C70-46F1-BB82-6B70082FF842}" type="presOf" srcId="{64B86037-1A91-49BB-B327-FDA9FF3319A7}" destId="{66F68E44-B95F-4F8A-8D9F-94E3C5D99EB1}" srcOrd="0" destOrd="0" presId="urn:microsoft.com/office/officeart/2005/8/layout/cycle1"/>
    <dgm:cxn modelId="{1A5A4133-A271-42AA-BC9F-271965C2CEC0}" srcId="{A69EFE31-DBBB-4A1C-BDED-0C3E92885E2B}" destId="{374606B1-C4C3-4FB0-92EC-1DC80B3A61EF}" srcOrd="4" destOrd="0" parTransId="{A63048DA-86E4-467D-9951-E55C4D99A2FD}" sibTransId="{76B08337-F8F6-49A5-A67C-6F281E4804FD}"/>
    <dgm:cxn modelId="{281BC07F-FC55-49C6-A510-FDD3E6944112}" type="presOf" srcId="{A69EFE31-DBBB-4A1C-BDED-0C3E92885E2B}" destId="{01F018D6-D559-4433-B940-04B9C54B3D32}" srcOrd="0" destOrd="0" presId="urn:microsoft.com/office/officeart/2005/8/layout/cycle1"/>
    <dgm:cxn modelId="{59D1422F-E13F-4A7B-8C8E-52D5AC9516F9}" srcId="{A69EFE31-DBBB-4A1C-BDED-0C3E92885E2B}" destId="{8023216B-8AD0-4AB6-982F-5B940B1372BD}" srcOrd="0" destOrd="0" parTransId="{B3E1FDDA-9043-4046-9669-F6FFFD436D00}" sibTransId="{64B86037-1A91-49BB-B327-FDA9FF3319A7}"/>
    <dgm:cxn modelId="{4196B68F-1FA2-4467-8D4B-379466B4983D}" type="presOf" srcId="{E519E9D7-04AF-46DF-AF48-0159791854BA}" destId="{E475D650-191B-446D-9FD5-FD63D4A76D5C}" srcOrd="0" destOrd="0" presId="urn:microsoft.com/office/officeart/2005/8/layout/cycle1"/>
    <dgm:cxn modelId="{3EDAAC64-879A-4800-93D9-C0BB7E73E226}" type="presParOf" srcId="{01F018D6-D559-4433-B940-04B9C54B3D32}" destId="{09303FCB-9ECD-458F-9F7E-48EBEA1FD3F7}" srcOrd="0" destOrd="0" presId="urn:microsoft.com/office/officeart/2005/8/layout/cycle1"/>
    <dgm:cxn modelId="{C9308B3D-01C1-4E73-B2D9-CD84782CC73C}" type="presParOf" srcId="{01F018D6-D559-4433-B940-04B9C54B3D32}" destId="{84BDA0DB-F1C2-4441-8087-25191AB4D67F}" srcOrd="1" destOrd="0" presId="urn:microsoft.com/office/officeart/2005/8/layout/cycle1"/>
    <dgm:cxn modelId="{CF8FFA27-FC1B-4A02-BE37-0D3ADE3699B5}" type="presParOf" srcId="{01F018D6-D559-4433-B940-04B9C54B3D32}" destId="{66F68E44-B95F-4F8A-8D9F-94E3C5D99EB1}" srcOrd="2" destOrd="0" presId="urn:microsoft.com/office/officeart/2005/8/layout/cycle1"/>
    <dgm:cxn modelId="{402083CA-FCD1-493B-A1EB-AF300D9E1033}" type="presParOf" srcId="{01F018D6-D559-4433-B940-04B9C54B3D32}" destId="{E5D4FE14-B4A6-4B2C-878E-2880EE7C934D}" srcOrd="3" destOrd="0" presId="urn:microsoft.com/office/officeart/2005/8/layout/cycle1"/>
    <dgm:cxn modelId="{AABE99F7-A961-4A3C-A199-5E0C98B264BA}" type="presParOf" srcId="{01F018D6-D559-4433-B940-04B9C54B3D32}" destId="{F4D89244-6120-496D-A121-DC93E7460A3C}" srcOrd="4" destOrd="0" presId="urn:microsoft.com/office/officeart/2005/8/layout/cycle1"/>
    <dgm:cxn modelId="{E4205183-E278-43A7-B617-9D2C3314FF0C}" type="presParOf" srcId="{01F018D6-D559-4433-B940-04B9C54B3D32}" destId="{C12844BD-73BD-42EF-BCF4-BE50B2209532}" srcOrd="5" destOrd="0" presId="urn:microsoft.com/office/officeart/2005/8/layout/cycle1"/>
    <dgm:cxn modelId="{45D806FF-1865-46FF-941D-AE93954ECA74}" type="presParOf" srcId="{01F018D6-D559-4433-B940-04B9C54B3D32}" destId="{AF4832F0-673B-4BAA-ACA2-195F88305CE2}" srcOrd="6" destOrd="0" presId="urn:microsoft.com/office/officeart/2005/8/layout/cycle1"/>
    <dgm:cxn modelId="{CDF69BD2-F3F9-42F3-9D22-759348E33B43}" type="presParOf" srcId="{01F018D6-D559-4433-B940-04B9C54B3D32}" destId="{E475D650-191B-446D-9FD5-FD63D4A76D5C}" srcOrd="7" destOrd="0" presId="urn:microsoft.com/office/officeart/2005/8/layout/cycle1"/>
    <dgm:cxn modelId="{6FFEB3DE-A05E-42C9-8B44-25466FABB00B}" type="presParOf" srcId="{01F018D6-D559-4433-B940-04B9C54B3D32}" destId="{6647B57E-9DA2-4FC1-A490-7595E8A63A18}" srcOrd="8" destOrd="0" presId="urn:microsoft.com/office/officeart/2005/8/layout/cycle1"/>
    <dgm:cxn modelId="{0AF89D5C-9431-421C-971A-2CA9A3883D7F}" type="presParOf" srcId="{01F018D6-D559-4433-B940-04B9C54B3D32}" destId="{0A700F3D-4C6B-4E0D-80CF-F9A9E0FEB57C}" srcOrd="9" destOrd="0" presId="urn:microsoft.com/office/officeart/2005/8/layout/cycle1"/>
    <dgm:cxn modelId="{ED7E10FA-EE20-46FA-9040-86681543411F}" type="presParOf" srcId="{01F018D6-D559-4433-B940-04B9C54B3D32}" destId="{DBE16657-26FF-461B-BF0B-4294C87508DB}" srcOrd="10" destOrd="0" presId="urn:microsoft.com/office/officeart/2005/8/layout/cycle1"/>
    <dgm:cxn modelId="{EF9BF70F-1F90-4F91-91E3-B6EDF24DDDAD}" type="presParOf" srcId="{01F018D6-D559-4433-B940-04B9C54B3D32}" destId="{B09589EE-C141-49DE-AF9B-3DFAA2DC1F72}" srcOrd="11" destOrd="0" presId="urn:microsoft.com/office/officeart/2005/8/layout/cycle1"/>
    <dgm:cxn modelId="{7CF5ADEB-B25A-41F1-B997-DF45C0CEFFE0}" type="presParOf" srcId="{01F018D6-D559-4433-B940-04B9C54B3D32}" destId="{10630A56-F5F8-494A-A8BF-1A47CEFB20DF}" srcOrd="12" destOrd="0" presId="urn:microsoft.com/office/officeart/2005/8/layout/cycle1"/>
    <dgm:cxn modelId="{67FC68A6-8508-4A57-8013-3DCC448EED79}" type="presParOf" srcId="{01F018D6-D559-4433-B940-04B9C54B3D32}" destId="{577DE48E-53A5-4B0F-B75F-03E13CAACABA}" srcOrd="13" destOrd="0" presId="urn:microsoft.com/office/officeart/2005/8/layout/cycle1"/>
    <dgm:cxn modelId="{91ACDE20-5A99-45F0-9D71-705C1CCADC84}" type="presParOf" srcId="{01F018D6-D559-4433-B940-04B9C54B3D32}" destId="{40317DED-900E-41EC-BF85-7A820D8A4518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DA0DB-F1C2-4441-8087-25191AB4D67F}">
      <dsp:nvSpPr>
        <dsp:cNvPr id="0" name=""/>
        <dsp:cNvSpPr/>
      </dsp:nvSpPr>
      <dsp:spPr>
        <a:xfrm>
          <a:off x="3653348" y="30092"/>
          <a:ext cx="1014453" cy="1014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سلامت جسمی</a:t>
          </a:r>
          <a:endParaRPr lang="fa-IR" sz="2000" kern="1200" dirty="0">
            <a:cs typeface="B Titr" pitchFamily="2" charset="-78"/>
          </a:endParaRPr>
        </a:p>
      </dsp:txBody>
      <dsp:txXfrm>
        <a:off x="3653348" y="30092"/>
        <a:ext cx="1014453" cy="1014453"/>
      </dsp:txXfrm>
    </dsp:sp>
    <dsp:sp modelId="{66F68E44-B95F-4F8A-8D9F-94E3C5D99EB1}">
      <dsp:nvSpPr>
        <dsp:cNvPr id="0" name=""/>
        <dsp:cNvSpPr/>
      </dsp:nvSpPr>
      <dsp:spPr>
        <a:xfrm>
          <a:off x="1262526" y="207"/>
          <a:ext cx="3809095" cy="3809095"/>
        </a:xfrm>
        <a:prstGeom prst="circularArrow">
          <a:avLst>
            <a:gd name="adj1" fmla="val 5193"/>
            <a:gd name="adj2" fmla="val 335415"/>
            <a:gd name="adj3" fmla="val 21295272"/>
            <a:gd name="adj4" fmla="val 19764460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D89244-6120-496D-A121-DC93E7460A3C}">
      <dsp:nvSpPr>
        <dsp:cNvPr id="0" name=""/>
        <dsp:cNvSpPr/>
      </dsp:nvSpPr>
      <dsp:spPr>
        <a:xfrm>
          <a:off x="4267365" y="1919842"/>
          <a:ext cx="1014453" cy="1014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سلامت روانی</a:t>
          </a:r>
          <a:endParaRPr lang="fa-IR" sz="2000" kern="1200" dirty="0">
            <a:cs typeface="B Titr" pitchFamily="2" charset="-78"/>
          </a:endParaRPr>
        </a:p>
      </dsp:txBody>
      <dsp:txXfrm>
        <a:off x="4267365" y="1919842"/>
        <a:ext cx="1014453" cy="1014453"/>
      </dsp:txXfrm>
    </dsp:sp>
    <dsp:sp modelId="{C12844BD-73BD-42EF-BCF4-BE50B2209532}">
      <dsp:nvSpPr>
        <dsp:cNvPr id="0" name=""/>
        <dsp:cNvSpPr/>
      </dsp:nvSpPr>
      <dsp:spPr>
        <a:xfrm>
          <a:off x="1262526" y="207"/>
          <a:ext cx="3809095" cy="3809095"/>
        </a:xfrm>
        <a:prstGeom prst="circularArrow">
          <a:avLst>
            <a:gd name="adj1" fmla="val 5193"/>
            <a:gd name="adj2" fmla="val 335415"/>
            <a:gd name="adj3" fmla="val 4016802"/>
            <a:gd name="adj4" fmla="val 2251501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75D650-191B-446D-9FD5-FD63D4A76D5C}">
      <dsp:nvSpPr>
        <dsp:cNvPr id="0" name=""/>
        <dsp:cNvSpPr/>
      </dsp:nvSpPr>
      <dsp:spPr>
        <a:xfrm>
          <a:off x="2659847" y="3087773"/>
          <a:ext cx="1014453" cy="1014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سلامت اجتماعی</a:t>
          </a:r>
          <a:endParaRPr lang="fa-IR" sz="2000" kern="1200" dirty="0">
            <a:cs typeface="B Titr" pitchFamily="2" charset="-78"/>
          </a:endParaRPr>
        </a:p>
      </dsp:txBody>
      <dsp:txXfrm>
        <a:off x="2659847" y="3087773"/>
        <a:ext cx="1014453" cy="1014453"/>
      </dsp:txXfrm>
    </dsp:sp>
    <dsp:sp modelId="{6647B57E-9DA2-4FC1-A490-7595E8A63A18}">
      <dsp:nvSpPr>
        <dsp:cNvPr id="0" name=""/>
        <dsp:cNvSpPr/>
      </dsp:nvSpPr>
      <dsp:spPr>
        <a:xfrm>
          <a:off x="1262526" y="207"/>
          <a:ext cx="3809095" cy="3809095"/>
        </a:xfrm>
        <a:prstGeom prst="circularArrow">
          <a:avLst>
            <a:gd name="adj1" fmla="val 5193"/>
            <a:gd name="adj2" fmla="val 335415"/>
            <a:gd name="adj3" fmla="val 8213085"/>
            <a:gd name="adj4" fmla="val 6447783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E16657-26FF-461B-BF0B-4294C87508DB}">
      <dsp:nvSpPr>
        <dsp:cNvPr id="0" name=""/>
        <dsp:cNvSpPr/>
      </dsp:nvSpPr>
      <dsp:spPr>
        <a:xfrm>
          <a:off x="1052329" y="1919842"/>
          <a:ext cx="1014453" cy="1014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سلامت عقلی</a:t>
          </a:r>
          <a:endParaRPr lang="fa-IR" sz="2000" kern="1200" dirty="0">
            <a:cs typeface="B Titr" pitchFamily="2" charset="-78"/>
          </a:endParaRPr>
        </a:p>
      </dsp:txBody>
      <dsp:txXfrm>
        <a:off x="1052329" y="1919842"/>
        <a:ext cx="1014453" cy="1014453"/>
      </dsp:txXfrm>
    </dsp:sp>
    <dsp:sp modelId="{B09589EE-C141-49DE-AF9B-3DFAA2DC1F72}">
      <dsp:nvSpPr>
        <dsp:cNvPr id="0" name=""/>
        <dsp:cNvSpPr/>
      </dsp:nvSpPr>
      <dsp:spPr>
        <a:xfrm>
          <a:off x="1262526" y="207"/>
          <a:ext cx="3809095" cy="3809095"/>
        </a:xfrm>
        <a:prstGeom prst="circularArrow">
          <a:avLst>
            <a:gd name="adj1" fmla="val 5193"/>
            <a:gd name="adj2" fmla="val 335415"/>
            <a:gd name="adj3" fmla="val 12300125"/>
            <a:gd name="adj4" fmla="val 10769313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7DE48E-53A5-4B0F-B75F-03E13CAACABA}">
      <dsp:nvSpPr>
        <dsp:cNvPr id="0" name=""/>
        <dsp:cNvSpPr/>
      </dsp:nvSpPr>
      <dsp:spPr>
        <a:xfrm>
          <a:off x="1666346" y="30092"/>
          <a:ext cx="1014453" cy="1014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سلامت معنوی</a:t>
          </a:r>
          <a:endParaRPr lang="fa-IR" sz="2000" kern="1200" dirty="0">
            <a:cs typeface="B Titr" pitchFamily="2" charset="-78"/>
          </a:endParaRPr>
        </a:p>
      </dsp:txBody>
      <dsp:txXfrm>
        <a:off x="1666346" y="30092"/>
        <a:ext cx="1014453" cy="1014453"/>
      </dsp:txXfrm>
    </dsp:sp>
    <dsp:sp modelId="{40317DED-900E-41EC-BF85-7A820D8A4518}">
      <dsp:nvSpPr>
        <dsp:cNvPr id="0" name=""/>
        <dsp:cNvSpPr/>
      </dsp:nvSpPr>
      <dsp:spPr>
        <a:xfrm>
          <a:off x="1262526" y="207"/>
          <a:ext cx="3809095" cy="3809095"/>
        </a:xfrm>
        <a:prstGeom prst="circularArrow">
          <a:avLst>
            <a:gd name="adj1" fmla="val 5193"/>
            <a:gd name="adj2" fmla="val 335415"/>
            <a:gd name="adj3" fmla="val 16867784"/>
            <a:gd name="adj4" fmla="val 15196801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731247-D9A0-46BE-A683-356F5D97DAF7}" type="datetimeFigureOut">
              <a:rPr lang="fa-IR" smtClean="0"/>
              <a:pPr/>
              <a:t>1439/08/11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602C2A-A3F0-4756-8573-F6C8443C4C5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31247-D9A0-46BE-A683-356F5D97DAF7}" type="datetimeFigureOut">
              <a:rPr lang="fa-IR" smtClean="0"/>
              <a:pPr/>
              <a:t>1439/08/11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02C2A-A3F0-4756-8573-F6C8443C4C5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31247-D9A0-46BE-A683-356F5D97DAF7}" type="datetimeFigureOut">
              <a:rPr lang="fa-IR" smtClean="0"/>
              <a:pPr/>
              <a:t>1439/08/11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02C2A-A3F0-4756-8573-F6C8443C4C5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31247-D9A0-46BE-A683-356F5D97DAF7}" type="datetimeFigureOut">
              <a:rPr lang="fa-IR" smtClean="0"/>
              <a:pPr/>
              <a:t>1439/08/11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02C2A-A3F0-4756-8573-F6C8443C4C5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31247-D9A0-46BE-A683-356F5D97DAF7}" type="datetimeFigureOut">
              <a:rPr lang="fa-IR" smtClean="0"/>
              <a:pPr/>
              <a:t>1439/08/11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02C2A-A3F0-4756-8573-F6C8443C4C5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31247-D9A0-46BE-A683-356F5D97DAF7}" type="datetimeFigureOut">
              <a:rPr lang="fa-IR" smtClean="0"/>
              <a:pPr/>
              <a:t>1439/08/11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02C2A-A3F0-4756-8573-F6C8443C4C5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31247-D9A0-46BE-A683-356F5D97DAF7}" type="datetimeFigureOut">
              <a:rPr lang="fa-IR" smtClean="0"/>
              <a:pPr/>
              <a:t>1439/08/11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02C2A-A3F0-4756-8573-F6C8443C4C5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31247-D9A0-46BE-A683-356F5D97DAF7}" type="datetimeFigureOut">
              <a:rPr lang="fa-IR" smtClean="0"/>
              <a:pPr/>
              <a:t>1439/08/11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02C2A-A3F0-4756-8573-F6C8443C4C5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31247-D9A0-46BE-A683-356F5D97DAF7}" type="datetimeFigureOut">
              <a:rPr lang="fa-IR" smtClean="0"/>
              <a:pPr/>
              <a:t>1439/08/11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02C2A-A3F0-4756-8573-F6C8443C4C5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B731247-D9A0-46BE-A683-356F5D97DAF7}" type="datetimeFigureOut">
              <a:rPr lang="fa-IR" smtClean="0"/>
              <a:pPr/>
              <a:t>1439/08/11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02C2A-A3F0-4756-8573-F6C8443C4C5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731247-D9A0-46BE-A683-356F5D97DAF7}" type="datetimeFigureOut">
              <a:rPr lang="fa-IR" smtClean="0"/>
              <a:pPr/>
              <a:t>1439/08/11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602C2A-A3F0-4756-8573-F6C8443C4C5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NUL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B731247-D9A0-46BE-A683-356F5D97DAF7}" type="datetimeFigureOut">
              <a:rPr lang="fa-IR" smtClean="0"/>
              <a:pPr/>
              <a:t>1439/08/11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8602C2A-A3F0-4756-8573-F6C8443C4C5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857232"/>
            <a:ext cx="7772400" cy="829629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400" dirty="0" smtClean="0">
                <a:cs typeface="B Zar" pitchFamily="2" charset="-78"/>
              </a:rPr>
              <a:t>بسمه تعالی </a:t>
            </a:r>
            <a:endParaRPr lang="en-US" sz="2400" dirty="0" smtClean="0">
              <a:cs typeface="B Zar" pitchFamily="2" charset="-78"/>
            </a:endParaRP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10" y="1928802"/>
            <a:ext cx="7772400" cy="3786214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r>
              <a:rPr lang="fa-IR" sz="6000" dirty="0" smtClean="0">
                <a:solidFill>
                  <a:schemeClr val="tx1"/>
                </a:solidFill>
                <a:cs typeface="B Titr" pitchFamily="2" charset="-78"/>
              </a:rPr>
              <a:t>ملاحظات انتقادی 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fa-IR" sz="6000" dirty="0" smtClean="0">
                <a:solidFill>
                  <a:schemeClr val="tx1"/>
                </a:solidFill>
                <a:cs typeface="B Titr" pitchFamily="2" charset="-78"/>
              </a:rPr>
              <a:t>در سلامت معنوی</a:t>
            </a:r>
            <a:endParaRPr lang="fa-IR" sz="24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90000"/>
              </a:lnSpc>
            </a:pPr>
            <a:endParaRPr lang="fa-IR" sz="2400" dirty="0" smtClean="0"/>
          </a:p>
          <a:p>
            <a:pPr marR="0" algn="ctr" eaLnBrk="1" hangingPunct="1">
              <a:lnSpc>
                <a:spcPct val="90000"/>
              </a:lnSpc>
            </a:pPr>
            <a:endParaRPr lang="fa-IR" sz="2400" dirty="0" smtClean="0"/>
          </a:p>
          <a:p>
            <a:pPr marR="0" algn="ctr" eaLnBrk="1" hangingPunct="1">
              <a:lnSpc>
                <a:spcPct val="90000"/>
              </a:lnSpc>
            </a:pPr>
            <a:r>
              <a:rPr lang="fa-IR" sz="2400" dirty="0" smtClean="0"/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42910" y="5643578"/>
            <a:ext cx="77724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1" eaLnBrk="1" fontAlgn="base" latinLnBrk="0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lang="fa-IR" sz="2400" dirty="0" smtClean="0">
                <a:solidFill>
                  <a:schemeClr val="tx2"/>
                </a:solidFill>
                <a:latin typeface="+mn-lt"/>
                <a:cs typeface="B Titr" pitchFamily="2" charset="-78"/>
              </a:rPr>
              <a:t>دکتر حمیدرضا نمازی- </a:t>
            </a:r>
            <a:r>
              <a:rPr lang="fa-IR" dirty="0" smtClean="0">
                <a:solidFill>
                  <a:schemeClr val="tx2"/>
                </a:solidFill>
                <a:latin typeface="+mn-lt"/>
                <a:cs typeface="B Titr" pitchFamily="2" charset="-78"/>
              </a:rPr>
              <a:t>عضو هیئت علمی دانشگاه علوم پزشکی تهران</a:t>
            </a:r>
          </a:p>
          <a:p>
            <a:pPr marL="0" marR="0" lvl="0" indent="0" defTabSz="914400" rtl="1" eaLnBrk="1" fontAlgn="base" latinLnBrk="0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مرکز تحقیقات</a:t>
            </a:r>
            <a:r>
              <a:rPr kumimoji="0" lang="fa-IR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تاریخ و اخلاق پزشکی دانشگاه علوم پزشکی تهران </a:t>
            </a:r>
            <a:endParaRPr kumimoji="0" lang="fa-IR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base" latinLnBrk="0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base" latinLnBrk="0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1" eaLnBrk="1" fontAlgn="base" latinLnBrk="0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2145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endParaRPr lang="fa-IR" dirty="0"/>
          </a:p>
          <a:p>
            <a:pPr>
              <a:buFontTx/>
              <a:buChar char="-"/>
            </a:pPr>
            <a:r>
              <a:rPr lang="fa-IR" sz="6000" dirty="0" smtClean="0">
                <a:cs typeface="B Lotus" panose="00000400000000000000" pitchFamily="2" charset="-78"/>
              </a:rPr>
              <a:t>جامعیت ارتباطی</a:t>
            </a:r>
          </a:p>
          <a:p>
            <a:pPr>
              <a:buFontTx/>
              <a:buChar char="-"/>
            </a:pPr>
            <a:r>
              <a:rPr lang="fa-IR" sz="6000" dirty="0" smtClean="0">
                <a:cs typeface="B Lotus" panose="00000400000000000000" pitchFamily="2" charset="-78"/>
              </a:rPr>
              <a:t>جامعیت زمانی </a:t>
            </a:r>
            <a:endParaRPr lang="fa-IR" sz="6000" dirty="0">
              <a:cs typeface="B Lotus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دو جنبه مغفول اخلاق زیست پزشکی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301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sz="4000" dirty="0">
                <a:cs typeface="B Lotus" panose="00000400000000000000" pitchFamily="2" charset="-78"/>
              </a:rPr>
              <a:t>1</a:t>
            </a:r>
            <a:r>
              <a:rPr lang="fa-IR" sz="4000" dirty="0" smtClean="0">
                <a:cs typeface="B Lotus" panose="00000400000000000000" pitchFamily="2" charset="-78"/>
              </a:rPr>
              <a:t>- سلامت فقدان بیماری (دوگانه سلامت/ بیماری)</a:t>
            </a:r>
          </a:p>
          <a:p>
            <a:pPr marL="0" indent="0">
              <a:buNone/>
            </a:pPr>
            <a:endParaRPr lang="fa-IR" sz="4000" dirty="0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4000" dirty="0" smtClean="0">
                <a:cs typeface="B Lotus" panose="00000400000000000000" pitchFamily="2" charset="-78"/>
              </a:rPr>
              <a:t>2- سلامت فراتر از بیماری (نگاه حداکثری)</a:t>
            </a:r>
            <a:endParaRPr lang="fa-IR" sz="4000" dirty="0">
              <a:cs typeface="B Lotus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تعریف سلامت 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608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sz="4000" dirty="0" smtClean="0">
                <a:cs typeface="B Lotus" panose="00000400000000000000" pitchFamily="2" charset="-78"/>
              </a:rPr>
              <a:t>واقع گرایان: سلامت / بیماری کشف می شود </a:t>
            </a:r>
          </a:p>
          <a:p>
            <a:pPr marL="0" indent="0">
              <a:buNone/>
            </a:pPr>
            <a:endParaRPr lang="fa-IR" sz="4000" dirty="0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4000" dirty="0" smtClean="0">
                <a:cs typeface="B Lotus" panose="00000400000000000000" pitchFamily="2" charset="-78"/>
              </a:rPr>
              <a:t>ناواقع گرایان: سلامت/ بیماری اعتبار می شود</a:t>
            </a:r>
            <a:endParaRPr lang="fa-IR" sz="4000" dirty="0">
              <a:cs typeface="B Lotus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هستی شناسی سلامت 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64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/>
              <a:t> </a:t>
            </a:r>
          </a:p>
          <a:p>
            <a:pPr marL="0" indent="0">
              <a:buNone/>
            </a:pPr>
            <a:r>
              <a:rPr lang="fa-IR" sz="4000" dirty="0" smtClean="0">
                <a:cs typeface="B Lotus" panose="00000400000000000000" pitchFamily="2" charset="-78"/>
              </a:rPr>
              <a:t>هنجارگرایان: ارزش ها در تعریف سلامت </a:t>
            </a:r>
          </a:p>
          <a:p>
            <a:pPr marL="0" indent="0">
              <a:buNone/>
            </a:pPr>
            <a:endParaRPr lang="fa-IR" sz="4000" dirty="0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4000" dirty="0" smtClean="0">
                <a:cs typeface="B Lotus" panose="00000400000000000000" pitchFamily="2" charset="-78"/>
              </a:rPr>
              <a:t>هنجارناگرایان: ارزشها دخلی در سلامت ندارند: </a:t>
            </a:r>
          </a:p>
          <a:p>
            <a:pPr marL="0" indent="0">
              <a:buNone/>
            </a:pPr>
            <a:r>
              <a:rPr lang="fa-IR" sz="4000" dirty="0">
                <a:cs typeface="B Lotus" panose="00000400000000000000" pitchFamily="2" charset="-78"/>
              </a:rPr>
              <a:t> </a:t>
            </a:r>
            <a:r>
              <a:rPr lang="fa-IR" sz="4000" dirty="0" smtClean="0">
                <a:cs typeface="B Lotus" panose="00000400000000000000" pitchFamily="2" charset="-78"/>
              </a:rPr>
              <a:t>                                - آمارگرایان</a:t>
            </a:r>
          </a:p>
          <a:p>
            <a:pPr marL="0" indent="0">
              <a:buNone/>
            </a:pPr>
            <a:r>
              <a:rPr lang="fa-IR" sz="4000" dirty="0">
                <a:cs typeface="B Lotus" panose="00000400000000000000" pitchFamily="2" charset="-78"/>
              </a:rPr>
              <a:t> </a:t>
            </a:r>
            <a:r>
              <a:rPr lang="fa-IR" sz="4000" dirty="0" smtClean="0">
                <a:cs typeface="B Lotus" panose="00000400000000000000" pitchFamily="2" charset="-78"/>
              </a:rPr>
              <a:t>                                - تکامل گرایان </a:t>
            </a:r>
            <a:endParaRPr lang="fa-IR" sz="4000" dirty="0">
              <a:cs typeface="B Lotus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ارزش شناسی سلامت 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760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تقویت بدنهای</a:t>
                      </a:r>
                      <a:r>
                        <a:rPr lang="fa-IR" baseline="0" dirty="0" smtClean="0">
                          <a:cs typeface="B Titr" pitchFamily="2" charset="-78"/>
                        </a:rPr>
                        <a:t> سالم 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مشکلات زندگی</a:t>
                      </a:r>
                      <a:r>
                        <a:rPr lang="fa-IR" baseline="0" dirty="0" smtClean="0">
                          <a:cs typeface="B Titr" pitchFamily="2" charset="-78"/>
                        </a:rPr>
                        <a:t> روزمره 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روندهای طبیعی زندگی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رفتار</a:t>
                      </a:r>
                      <a:r>
                        <a:rPr lang="fa-IR" baseline="0" dirty="0" smtClean="0">
                          <a:cs typeface="B Titr" pitchFamily="2" charset="-78"/>
                        </a:rPr>
                        <a:t> ناهنجار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a-IR" dirty="0" smtClean="0">
                        <a:cs typeface="B Titr" pitchFamily="2" charset="-78"/>
                      </a:endParaRPr>
                    </a:p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از خوب بودن به سمت خیلی خوب بودن 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dirty="0" smtClean="0">
                        <a:cs typeface="B Titr" pitchFamily="2" charset="-78"/>
                      </a:endParaRPr>
                    </a:p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از رفتارهای نرمال و قابل انتظار به سمت بیماریهای طبی 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dirty="0" smtClean="0">
                        <a:cs typeface="B Titr" pitchFamily="2" charset="-78"/>
                      </a:endParaRPr>
                    </a:p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از روندهای طبیعی زندگی به سمت مشکلات پزشکی </a:t>
                      </a:r>
                    </a:p>
                    <a:p>
                      <a:pPr algn="ctr"/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a-IR" dirty="0" smtClean="0">
                        <a:cs typeface="B Titr" pitchFamily="2" charset="-78"/>
                      </a:endParaRPr>
                    </a:p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از بزهکاری به سوی بیماری</a:t>
                      </a:r>
                    </a:p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 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a-IR" dirty="0" smtClean="0">
                        <a:cs typeface="B Titr" pitchFamily="2" charset="-78"/>
                      </a:endParaRPr>
                    </a:p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چرخش مفهومی </a:t>
                      </a:r>
                    </a:p>
                    <a:p>
                      <a:pPr algn="ctr"/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a-IR" dirty="0" smtClean="0">
                        <a:cs typeface="B Titr" pitchFamily="2" charset="-78"/>
                      </a:endParaRPr>
                    </a:p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جراحیهای زیبایی، دستکاری ژنتیکی</a:t>
                      </a:r>
                    </a:p>
                    <a:p>
                      <a:pPr algn="ctr"/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dirty="0" smtClean="0">
                        <a:cs typeface="B Titr" pitchFamily="2" charset="-78"/>
                      </a:endParaRPr>
                    </a:p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چاقی،</a:t>
                      </a:r>
                      <a:r>
                        <a:rPr lang="fa-IR" baseline="0" dirty="0" smtClean="0">
                          <a:cs typeface="B Titr" pitchFamily="2" charset="-78"/>
                        </a:rPr>
                        <a:t> اضطراب، افسردگی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dirty="0" smtClean="0">
                        <a:cs typeface="B Titr" pitchFamily="2" charset="-78"/>
                      </a:endParaRPr>
                    </a:p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بارداری،</a:t>
                      </a:r>
                      <a:r>
                        <a:rPr lang="fa-IR" baseline="0" dirty="0" smtClean="0">
                          <a:cs typeface="B Titr" pitchFamily="2" charset="-78"/>
                        </a:rPr>
                        <a:t> زایمان، بلوغ، یائسگی </a:t>
                      </a:r>
                    </a:p>
                    <a:p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a-IR" dirty="0" smtClean="0">
                        <a:cs typeface="B Titr" pitchFamily="2" charset="-78"/>
                      </a:endParaRPr>
                    </a:p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اعتیاد- جنون</a:t>
                      </a:r>
                    </a:p>
                    <a:p>
                      <a:pPr algn="ctr"/>
                      <a:r>
                        <a:rPr lang="fa-IR" baseline="0" dirty="0" smtClean="0">
                          <a:cs typeface="B Titr" pitchFamily="2" charset="-78"/>
                        </a:rPr>
                        <a:t> 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a-IR" dirty="0" smtClean="0">
                        <a:cs typeface="B Titr" pitchFamily="2" charset="-78"/>
                      </a:endParaRPr>
                    </a:p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مثالها 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Titr" pitchFamily="2" charset="-78"/>
              </a:rPr>
              <a:t>انواع طبی سازی </a:t>
            </a:r>
            <a:endParaRPr lang="en-US" sz="40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24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 smtClean="0"/>
          </a:p>
          <a:p>
            <a:pPr>
              <a:buFontTx/>
              <a:buChar char="-"/>
            </a:pPr>
            <a:r>
              <a:rPr lang="fa-IR" sz="4800" dirty="0" smtClean="0">
                <a:cs typeface="B Lotus" panose="00000400000000000000" pitchFamily="2" charset="-78"/>
              </a:rPr>
              <a:t>طبی سازی معنویت</a:t>
            </a:r>
          </a:p>
          <a:p>
            <a:pPr>
              <a:buFontTx/>
              <a:buChar char="-"/>
            </a:pPr>
            <a:r>
              <a:rPr lang="fa-IR" sz="4800" dirty="0" smtClean="0">
                <a:cs typeface="B Lotus" panose="00000400000000000000" pitchFamily="2" charset="-78"/>
              </a:rPr>
              <a:t>مساله معیار</a:t>
            </a:r>
          </a:p>
          <a:p>
            <a:pPr>
              <a:buFontTx/>
              <a:buChar char="-"/>
            </a:pPr>
            <a:r>
              <a:rPr lang="fa-IR" sz="4800" dirty="0" smtClean="0">
                <a:cs typeface="B Lotus" panose="00000400000000000000" pitchFamily="2" charset="-78"/>
              </a:rPr>
              <a:t>تولیت معنویت در سلامت </a:t>
            </a:r>
          </a:p>
          <a:p>
            <a:pPr>
              <a:buFontTx/>
              <a:buChar char="-"/>
            </a:pPr>
            <a:r>
              <a:rPr lang="fa-IR" sz="4800" dirty="0" smtClean="0">
                <a:cs typeface="B Lotus" panose="00000400000000000000" pitchFamily="2" charset="-78"/>
              </a:rPr>
              <a:t>سلامت در ادبیات فارسی</a:t>
            </a:r>
            <a:endParaRPr lang="fa-IR" sz="4800" dirty="0">
              <a:cs typeface="B Lotus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چهار ملاحظه انتقادی در سلامت معنوی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711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/>
              <a:t> </a:t>
            </a:r>
          </a:p>
          <a:p>
            <a:pPr>
              <a:buFontTx/>
              <a:buChar char="-"/>
            </a:pPr>
            <a:r>
              <a:rPr lang="fa-IR" sz="6000" dirty="0" smtClean="0">
                <a:cs typeface="B Lotus" panose="00000400000000000000" pitchFamily="2" charset="-78"/>
              </a:rPr>
              <a:t>مراقبت معنوی و سلامت معنوی</a:t>
            </a:r>
          </a:p>
          <a:p>
            <a:pPr marL="109728" indent="0">
              <a:buNone/>
            </a:pPr>
            <a:r>
              <a:rPr lang="fa-IR" sz="6000" dirty="0" smtClean="0">
                <a:cs typeface="B Lotus" panose="00000400000000000000" pitchFamily="2" charset="-78"/>
              </a:rPr>
              <a:t> </a:t>
            </a:r>
          </a:p>
          <a:p>
            <a:pPr>
              <a:buFontTx/>
              <a:buChar char="-"/>
            </a:pPr>
            <a:r>
              <a:rPr lang="fa-IR" sz="6000" dirty="0" smtClean="0">
                <a:cs typeface="B Lotus" panose="00000400000000000000" pitchFamily="2" charset="-78"/>
              </a:rPr>
              <a:t>هوش معنوی و سلامت معنوی </a:t>
            </a:r>
          </a:p>
          <a:p>
            <a:pPr>
              <a:buFontTx/>
              <a:buChar char="-"/>
            </a:pP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سلامت معنوی در چارچوب حوزه سلامت 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525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پیوستار سلامت </a:t>
            </a:r>
            <a:endParaRPr lang="fa-IR" dirty="0">
              <a:cs typeface="B Titr" panose="00000700000000000000" pitchFamily="2" charset="-78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1142976" y="1714488"/>
          <a:ext cx="6334148" cy="410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920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dirty="0" smtClean="0">
                <a:cs typeface="B Titr" panose="00000700000000000000" pitchFamily="2" charset="-78"/>
              </a:rPr>
              <a:t>اصول راس: </a:t>
            </a:r>
            <a:r>
              <a:rPr lang="fa-IR" dirty="0" smtClean="0"/>
              <a:t>				</a:t>
            </a:r>
            <a:r>
              <a:rPr lang="fa-IR" dirty="0" smtClean="0">
                <a:cs typeface="B Titr" panose="00000700000000000000" pitchFamily="2" charset="-78"/>
              </a:rPr>
              <a:t>اصول اخلاق پزشکی</a:t>
            </a:r>
          </a:p>
          <a:p>
            <a:pPr marL="0" indent="0">
              <a:buNone/>
            </a:pPr>
            <a:r>
              <a:rPr lang="fa-IR" sz="3900" dirty="0" smtClean="0">
                <a:cs typeface="B Lotus" panose="00000400000000000000" pitchFamily="2" charset="-78"/>
              </a:rPr>
              <a:t>صداقت و وفاداری			احترام به اتنومی</a:t>
            </a:r>
          </a:p>
          <a:p>
            <a:pPr marL="0" indent="0">
              <a:buNone/>
            </a:pPr>
            <a:r>
              <a:rPr lang="fa-IR" sz="3900" dirty="0" smtClean="0">
                <a:cs typeface="B Lotus" panose="00000400000000000000" pitchFamily="2" charset="-78"/>
              </a:rPr>
              <a:t>قدردانی 				سود رسانی</a:t>
            </a:r>
          </a:p>
          <a:p>
            <a:pPr marL="0" indent="0">
              <a:buNone/>
            </a:pPr>
            <a:r>
              <a:rPr lang="fa-IR" sz="3900" dirty="0" smtClean="0">
                <a:cs typeface="B Lotus" panose="00000400000000000000" pitchFamily="2" charset="-78"/>
              </a:rPr>
              <a:t>جبران					اصلاح نفس	</a:t>
            </a:r>
            <a:r>
              <a:rPr lang="fa-IR" sz="3900" dirty="0" smtClean="0">
                <a:cs typeface="B Lotus" panose="00000400000000000000" pitchFamily="2" charset="-78"/>
              </a:rPr>
              <a:t>ضررنرساندن</a:t>
            </a:r>
            <a:endParaRPr lang="fa-IR" sz="3900" dirty="0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3900" dirty="0" smtClean="0">
                <a:cs typeface="B Lotus" panose="00000400000000000000" pitchFamily="2" charset="-78"/>
              </a:rPr>
              <a:t>سود رسانی 				عدالت</a:t>
            </a:r>
          </a:p>
          <a:p>
            <a:pPr marL="0" indent="0">
              <a:buNone/>
            </a:pPr>
            <a:r>
              <a:rPr lang="fa-IR" sz="3900" smtClean="0">
                <a:cs typeface="B Lotus" panose="00000400000000000000" pitchFamily="2" charset="-78"/>
              </a:rPr>
              <a:t>عدالت </a:t>
            </a:r>
            <a:endParaRPr lang="fa-IR" sz="3900" dirty="0">
              <a:cs typeface="B Lotus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اخلاق پزشکی و سلامت معنوی</a:t>
            </a:r>
            <a:endParaRPr lang="fa-IR" dirty="0">
              <a:cs typeface="B Titr" panose="00000700000000000000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3178959" y="3607595"/>
            <a:ext cx="407196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08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</TotalTime>
  <Words>233</Words>
  <Application>Microsoft Office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B Lotus</vt:lpstr>
      <vt:lpstr>B Titr</vt:lpstr>
      <vt:lpstr>B Zar</vt:lpstr>
      <vt:lpstr>Lucida Sans Unicode</vt:lpstr>
      <vt:lpstr>Verdana</vt:lpstr>
      <vt:lpstr>Wingdings 2</vt:lpstr>
      <vt:lpstr>Wingdings 3</vt:lpstr>
      <vt:lpstr>Concourse</vt:lpstr>
      <vt:lpstr>بسمه تعالی </vt:lpstr>
      <vt:lpstr>تعریف سلامت </vt:lpstr>
      <vt:lpstr>هستی شناسی سلامت </vt:lpstr>
      <vt:lpstr>ارزش شناسی سلامت </vt:lpstr>
      <vt:lpstr>انواع طبی سازی </vt:lpstr>
      <vt:lpstr>چهار ملاحظه انتقادی در سلامت معنوی</vt:lpstr>
      <vt:lpstr>سلامت معنوی در چارچوب حوزه سلامت </vt:lpstr>
      <vt:lpstr>پیوستار سلامت </vt:lpstr>
      <vt:lpstr>اخلاق پزشکی و سلامت معنوی</vt:lpstr>
      <vt:lpstr>دو جنبه مغفول اخلاق زیست پزشکی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mohammad setayesh</cp:lastModifiedBy>
  <cp:revision>13</cp:revision>
  <dcterms:created xsi:type="dcterms:W3CDTF">2018-04-25T05:29:12Z</dcterms:created>
  <dcterms:modified xsi:type="dcterms:W3CDTF">2018-04-25T20:00:29Z</dcterms:modified>
</cp:coreProperties>
</file>