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 id="2147484061" r:id="rId2"/>
    <p:sldMasterId id="2147484110" r:id="rId3"/>
    <p:sldMasterId id="2147484122" r:id="rId4"/>
  </p:sldMasterIdLst>
  <p:notesMasterIdLst>
    <p:notesMasterId r:id="rId105"/>
  </p:notesMasterIdLst>
  <p:handoutMasterIdLst>
    <p:handoutMasterId r:id="rId106"/>
  </p:handoutMasterIdLst>
  <p:sldIdLst>
    <p:sldId id="484" r:id="rId5"/>
    <p:sldId id="419" r:id="rId6"/>
    <p:sldId id="596" r:id="rId7"/>
    <p:sldId id="487" r:id="rId8"/>
    <p:sldId id="485" r:id="rId9"/>
    <p:sldId id="600" r:id="rId10"/>
    <p:sldId id="602" r:id="rId11"/>
    <p:sldId id="597" r:id="rId12"/>
    <p:sldId id="603" r:id="rId13"/>
    <p:sldId id="604" r:id="rId14"/>
    <p:sldId id="605" r:id="rId15"/>
    <p:sldId id="606" r:id="rId16"/>
    <p:sldId id="607" r:id="rId17"/>
    <p:sldId id="569" r:id="rId18"/>
    <p:sldId id="608" r:id="rId19"/>
    <p:sldId id="609" r:id="rId20"/>
    <p:sldId id="566" r:id="rId21"/>
    <p:sldId id="567" r:id="rId22"/>
    <p:sldId id="557" r:id="rId23"/>
    <p:sldId id="492" r:id="rId24"/>
    <p:sldId id="494" r:id="rId25"/>
    <p:sldId id="432" r:id="rId26"/>
    <p:sldId id="571" r:id="rId27"/>
    <p:sldId id="572" r:id="rId28"/>
    <p:sldId id="573" r:id="rId29"/>
    <p:sldId id="574" r:id="rId30"/>
    <p:sldId id="575" r:id="rId31"/>
    <p:sldId id="610" r:id="rId32"/>
    <p:sldId id="496" r:id="rId33"/>
    <p:sldId id="332" r:id="rId34"/>
    <p:sldId id="598" r:id="rId35"/>
    <p:sldId id="585" r:id="rId36"/>
    <p:sldId id="398" r:id="rId37"/>
    <p:sldId id="612" r:id="rId38"/>
    <p:sldId id="611" r:id="rId39"/>
    <p:sldId id="483" r:id="rId40"/>
    <p:sldId id="614" r:id="rId41"/>
    <p:sldId id="375" r:id="rId42"/>
    <p:sldId id="560" r:id="rId43"/>
    <p:sldId id="399" r:id="rId44"/>
    <p:sldId id="613" r:id="rId45"/>
    <p:sldId id="586" r:id="rId46"/>
    <p:sldId id="498" r:id="rId47"/>
    <p:sldId id="615" r:id="rId48"/>
    <p:sldId id="500" r:id="rId49"/>
    <p:sldId id="511" r:id="rId50"/>
    <p:sldId id="616" r:id="rId51"/>
    <p:sldId id="512" r:id="rId52"/>
    <p:sldId id="513" r:id="rId53"/>
    <p:sldId id="514" r:id="rId54"/>
    <p:sldId id="599" r:id="rId55"/>
    <p:sldId id="617" r:id="rId56"/>
    <p:sldId id="516" r:id="rId57"/>
    <p:sldId id="618" r:id="rId58"/>
    <p:sldId id="619" r:id="rId59"/>
    <p:sldId id="620" r:id="rId60"/>
    <p:sldId id="622" r:id="rId61"/>
    <p:sldId id="623" r:id="rId62"/>
    <p:sldId id="520" r:id="rId63"/>
    <p:sldId id="624" r:id="rId64"/>
    <p:sldId id="625" r:id="rId65"/>
    <p:sldId id="626" r:id="rId66"/>
    <p:sldId id="589" r:id="rId67"/>
    <p:sldId id="564" r:id="rId68"/>
    <p:sldId id="590" r:id="rId69"/>
    <p:sldId id="562" r:id="rId70"/>
    <p:sldId id="521" r:id="rId71"/>
    <p:sldId id="522" r:id="rId72"/>
    <p:sldId id="523" r:id="rId73"/>
    <p:sldId id="594" r:id="rId74"/>
    <p:sldId id="552" r:id="rId75"/>
    <p:sldId id="553" r:id="rId76"/>
    <p:sldId id="554" r:id="rId77"/>
    <p:sldId id="555" r:id="rId78"/>
    <p:sldId id="592" r:id="rId79"/>
    <p:sldId id="530" r:id="rId80"/>
    <p:sldId id="531" r:id="rId81"/>
    <p:sldId id="532" r:id="rId82"/>
    <p:sldId id="533" r:id="rId83"/>
    <p:sldId id="551" r:id="rId84"/>
    <p:sldId id="535" r:id="rId85"/>
    <p:sldId id="540" r:id="rId86"/>
    <p:sldId id="539" r:id="rId87"/>
    <p:sldId id="591" r:id="rId88"/>
    <p:sldId id="541" r:id="rId89"/>
    <p:sldId id="542" r:id="rId90"/>
    <p:sldId id="561" r:id="rId91"/>
    <p:sldId id="556" r:id="rId92"/>
    <p:sldId id="543" r:id="rId93"/>
    <p:sldId id="546" r:id="rId94"/>
    <p:sldId id="577" r:id="rId95"/>
    <p:sldId id="578" r:id="rId96"/>
    <p:sldId id="580" r:id="rId97"/>
    <p:sldId id="475" r:id="rId98"/>
    <p:sldId id="476" r:id="rId99"/>
    <p:sldId id="478" r:id="rId100"/>
    <p:sldId id="479" r:id="rId101"/>
    <p:sldId id="480" r:id="rId102"/>
    <p:sldId id="481" r:id="rId103"/>
    <p:sldId id="579" r:id="rId104"/>
  </p:sldIdLst>
  <p:sldSz cx="9144000" cy="6858000" type="screen4x3"/>
  <p:notesSz cx="6797675" cy="9926638"/>
  <p:defaultTextStyle>
    <a:defPPr>
      <a:defRPr lang="en-US"/>
    </a:defPPr>
    <a:lvl1pPr algn="r" rtl="1" fontAlgn="base">
      <a:spcBef>
        <a:spcPct val="0"/>
      </a:spcBef>
      <a:spcAft>
        <a:spcPct val="0"/>
      </a:spcAft>
      <a:defRPr kern="1200">
        <a:solidFill>
          <a:schemeClr val="tx1"/>
        </a:solidFill>
        <a:latin typeface="Arial" charset="0"/>
        <a:ea typeface="+mn-ea"/>
        <a:cs typeface="Arial" charset="0"/>
      </a:defRPr>
    </a:lvl1pPr>
    <a:lvl2pPr marL="457200" algn="r" rtl="1" fontAlgn="base">
      <a:spcBef>
        <a:spcPct val="0"/>
      </a:spcBef>
      <a:spcAft>
        <a:spcPct val="0"/>
      </a:spcAft>
      <a:defRPr kern="1200">
        <a:solidFill>
          <a:schemeClr val="tx1"/>
        </a:solidFill>
        <a:latin typeface="Arial" charset="0"/>
        <a:ea typeface="+mn-ea"/>
        <a:cs typeface="Arial" charset="0"/>
      </a:defRPr>
    </a:lvl2pPr>
    <a:lvl3pPr marL="914400" algn="r" rtl="1" fontAlgn="base">
      <a:spcBef>
        <a:spcPct val="0"/>
      </a:spcBef>
      <a:spcAft>
        <a:spcPct val="0"/>
      </a:spcAft>
      <a:defRPr kern="1200">
        <a:solidFill>
          <a:schemeClr val="tx1"/>
        </a:solidFill>
        <a:latin typeface="Arial" charset="0"/>
        <a:ea typeface="+mn-ea"/>
        <a:cs typeface="Arial" charset="0"/>
      </a:defRPr>
    </a:lvl3pPr>
    <a:lvl4pPr marL="1371600" algn="r" rtl="1" fontAlgn="base">
      <a:spcBef>
        <a:spcPct val="0"/>
      </a:spcBef>
      <a:spcAft>
        <a:spcPct val="0"/>
      </a:spcAft>
      <a:defRPr kern="1200">
        <a:solidFill>
          <a:schemeClr val="tx1"/>
        </a:solidFill>
        <a:latin typeface="Arial" charset="0"/>
        <a:ea typeface="+mn-ea"/>
        <a:cs typeface="Arial" charset="0"/>
      </a:defRPr>
    </a:lvl4pPr>
    <a:lvl5pPr marL="1828800" algn="r" rtl="1"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CC3300"/>
    <a:srgbClr val="990033"/>
    <a:srgbClr val="FF5050"/>
    <a:srgbClr val="9900CC"/>
    <a:srgbClr val="000099"/>
    <a:srgbClr val="000000"/>
    <a:srgbClr val="FF33CC"/>
    <a:srgbClr val="FF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13" autoAdjust="0"/>
    <p:restoredTop sz="94660"/>
  </p:normalViewPr>
  <p:slideViewPr>
    <p:cSldViewPr>
      <p:cViewPr>
        <p:scale>
          <a:sx n="70" d="100"/>
          <a:sy n="70" d="100"/>
        </p:scale>
        <p:origin x="952" y="-1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51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presProps" Target="presProp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heme" Target="theme/theme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s>
</file>

<file path=ppt/diagrams/_rels/data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image" Target="../media/image71.jpeg"/><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png"/></Relationships>
</file>

<file path=ppt/diagrams/_rels/data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image" Target="../media/image82.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image" Target="../media/image71.jpeg"/><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png"/></Relationships>
</file>

<file path=ppt/diagrams/_rels/drawing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3.jpeg"/><Relationship Id="rId1" Type="http://schemas.openxmlformats.org/officeDocument/2006/relationships/image" Target="../media/image84.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57FEA4-D28C-4F6C-9D1D-E8A6286BE218}" type="doc">
      <dgm:prSet loTypeId="urn:microsoft.com/office/officeart/2005/8/layout/cycle5" loCatId="cycle" qsTypeId="urn:microsoft.com/office/officeart/2005/8/quickstyle/simple1" qsCatId="simple" csTypeId="urn:microsoft.com/office/officeart/2005/8/colors/colorful3" csCatId="colorful" phldr="1"/>
      <dgm:spPr/>
      <dgm:t>
        <a:bodyPr/>
        <a:lstStyle/>
        <a:p>
          <a:endParaRPr lang="en-US"/>
        </a:p>
      </dgm:t>
    </dgm:pt>
    <dgm:pt modelId="{219010DC-CE10-4980-A06C-F2DEFF2EAA86}">
      <dgm:prSet phldrT="[Text]" custT="1"/>
      <dgm:spPr/>
      <dgm:t>
        <a:bodyPr/>
        <a:lstStyle/>
        <a:p>
          <a:r>
            <a:rPr lang="fa-IR" sz="2800" b="1" dirty="0" smtClean="0">
              <a:cs typeface="B Nazanin" pitchFamily="2" charset="-78"/>
            </a:rPr>
            <a:t>بی اعتمادی</a:t>
          </a:r>
          <a:endParaRPr lang="en-US" sz="2800" b="1" dirty="0">
            <a:cs typeface="B Nazanin" pitchFamily="2" charset="-78"/>
          </a:endParaRPr>
        </a:p>
      </dgm:t>
    </dgm:pt>
    <dgm:pt modelId="{C62842F9-46B0-42D3-962E-6D849177BBD5}" type="parTrans" cxnId="{FA7E94F7-1816-4385-8AAD-83D750249110}">
      <dgm:prSet/>
      <dgm:spPr/>
      <dgm:t>
        <a:bodyPr/>
        <a:lstStyle/>
        <a:p>
          <a:endParaRPr lang="en-US" sz="3200" b="1">
            <a:cs typeface="B Nazanin" pitchFamily="2" charset="-78"/>
          </a:endParaRPr>
        </a:p>
      </dgm:t>
    </dgm:pt>
    <dgm:pt modelId="{A9A6DF90-A309-43B5-8C7C-65B8C0152F1A}" type="sibTrans" cxnId="{FA7E94F7-1816-4385-8AAD-83D750249110}">
      <dgm:prSet/>
      <dgm:spPr/>
      <dgm:t>
        <a:bodyPr/>
        <a:lstStyle/>
        <a:p>
          <a:endParaRPr lang="en-US" sz="3200" b="1">
            <a:cs typeface="B Nazanin" pitchFamily="2" charset="-78"/>
          </a:endParaRPr>
        </a:p>
      </dgm:t>
    </dgm:pt>
    <dgm:pt modelId="{60C64379-F7ED-4815-8C3C-CC8C73429CEF}">
      <dgm:prSet phldrT="[Text]" custT="1"/>
      <dgm:spPr/>
      <dgm:t>
        <a:bodyPr/>
        <a:lstStyle/>
        <a:p>
          <a:r>
            <a:rPr lang="fa-IR" sz="2400" b="1" dirty="0" smtClean="0">
              <a:cs typeface="B Nazanin" pitchFamily="2" charset="-78"/>
            </a:rPr>
            <a:t>پرهیز از مسوولیت پذیری</a:t>
          </a:r>
          <a:endParaRPr lang="en-US" sz="2400" b="1" dirty="0">
            <a:cs typeface="B Nazanin" pitchFamily="2" charset="-78"/>
          </a:endParaRPr>
        </a:p>
      </dgm:t>
    </dgm:pt>
    <dgm:pt modelId="{0E7BF881-806B-4CA1-9069-8FC27297DD79}" type="parTrans" cxnId="{B1C606B5-E128-4B71-89BA-56D61C9D3B14}">
      <dgm:prSet/>
      <dgm:spPr/>
      <dgm:t>
        <a:bodyPr/>
        <a:lstStyle/>
        <a:p>
          <a:endParaRPr lang="en-US" sz="3200" b="1">
            <a:cs typeface="B Nazanin" pitchFamily="2" charset="-78"/>
          </a:endParaRPr>
        </a:p>
      </dgm:t>
    </dgm:pt>
    <dgm:pt modelId="{27E7F26F-09A2-4E5D-98CA-5CB40B25B31D}" type="sibTrans" cxnId="{B1C606B5-E128-4B71-89BA-56D61C9D3B14}">
      <dgm:prSet/>
      <dgm:spPr/>
      <dgm:t>
        <a:bodyPr/>
        <a:lstStyle/>
        <a:p>
          <a:endParaRPr lang="en-US" sz="3200" b="1">
            <a:cs typeface="B Nazanin" pitchFamily="2" charset="-78"/>
          </a:endParaRPr>
        </a:p>
      </dgm:t>
    </dgm:pt>
    <dgm:pt modelId="{2015E909-623C-403E-A870-216F920E59EF}">
      <dgm:prSet phldrT="[Text]" custT="1"/>
      <dgm:spPr/>
      <dgm:t>
        <a:bodyPr/>
        <a:lstStyle/>
        <a:p>
          <a:r>
            <a:rPr lang="fa-IR" sz="2400" b="1" dirty="0" smtClean="0">
              <a:cs typeface="B Nazanin" pitchFamily="2" charset="-78"/>
            </a:rPr>
            <a:t>بی توجهی به نتیجه کار</a:t>
          </a:r>
          <a:endParaRPr lang="en-US" sz="2400" b="1" dirty="0">
            <a:cs typeface="B Nazanin" pitchFamily="2" charset="-78"/>
          </a:endParaRPr>
        </a:p>
      </dgm:t>
    </dgm:pt>
    <dgm:pt modelId="{8698F4B2-E5C6-4D6E-87DE-8F6B116CE52D}" type="parTrans" cxnId="{FC921DB9-B1E1-4348-ADDD-0BDDF0FFA523}">
      <dgm:prSet/>
      <dgm:spPr/>
      <dgm:t>
        <a:bodyPr/>
        <a:lstStyle/>
        <a:p>
          <a:endParaRPr lang="en-US" sz="3200" b="1">
            <a:cs typeface="B Nazanin" pitchFamily="2" charset="-78"/>
          </a:endParaRPr>
        </a:p>
      </dgm:t>
    </dgm:pt>
    <dgm:pt modelId="{C196719B-255F-4227-A00E-386ED27B03B2}" type="sibTrans" cxnId="{FC921DB9-B1E1-4348-ADDD-0BDDF0FFA523}">
      <dgm:prSet/>
      <dgm:spPr/>
      <dgm:t>
        <a:bodyPr/>
        <a:lstStyle/>
        <a:p>
          <a:endParaRPr lang="en-US" sz="3200" b="1">
            <a:cs typeface="B Nazanin" pitchFamily="2" charset="-78"/>
          </a:endParaRPr>
        </a:p>
      </dgm:t>
    </dgm:pt>
    <dgm:pt modelId="{6C96C365-6BFA-437D-9CC1-D71AFB135ACF}">
      <dgm:prSet phldrT="[Text]" custT="1"/>
      <dgm:spPr/>
      <dgm:t>
        <a:bodyPr/>
        <a:lstStyle/>
        <a:p>
          <a:r>
            <a:rPr lang="fa-IR" sz="2400" b="1" dirty="0" smtClean="0">
              <a:cs typeface="B Nazanin" pitchFamily="2" charset="-78"/>
            </a:rPr>
            <a:t>ترس از برخورد</a:t>
          </a:r>
          <a:endParaRPr lang="en-US" sz="2400" b="1" dirty="0">
            <a:cs typeface="B Nazanin" pitchFamily="2" charset="-78"/>
          </a:endParaRPr>
        </a:p>
      </dgm:t>
    </dgm:pt>
    <dgm:pt modelId="{4441C9E7-20A5-4F8B-9636-CB5A1E521993}" type="parTrans" cxnId="{77FB2C10-5854-4F12-8FD6-62B1837AA932}">
      <dgm:prSet/>
      <dgm:spPr/>
      <dgm:t>
        <a:bodyPr/>
        <a:lstStyle/>
        <a:p>
          <a:endParaRPr lang="en-US" sz="3200" b="1">
            <a:cs typeface="B Nazanin" pitchFamily="2" charset="-78"/>
          </a:endParaRPr>
        </a:p>
      </dgm:t>
    </dgm:pt>
    <dgm:pt modelId="{06703604-022E-4506-8638-CAB3B9DC026F}" type="sibTrans" cxnId="{77FB2C10-5854-4F12-8FD6-62B1837AA932}">
      <dgm:prSet/>
      <dgm:spPr/>
      <dgm:t>
        <a:bodyPr/>
        <a:lstStyle/>
        <a:p>
          <a:endParaRPr lang="en-US" sz="3200" b="1">
            <a:cs typeface="B Nazanin" pitchFamily="2" charset="-78"/>
          </a:endParaRPr>
        </a:p>
      </dgm:t>
    </dgm:pt>
    <dgm:pt modelId="{C8955D60-37C7-4AA5-9BC6-973A27ED0D46}">
      <dgm:prSet phldrT="[Text]" custT="1"/>
      <dgm:spPr/>
      <dgm:t>
        <a:bodyPr/>
        <a:lstStyle/>
        <a:p>
          <a:r>
            <a:rPr lang="fa-IR" sz="2400" b="1" dirty="0" smtClean="0">
              <a:cs typeface="B Nazanin" pitchFamily="2" charset="-78"/>
            </a:rPr>
            <a:t>نبود تعهد</a:t>
          </a:r>
          <a:endParaRPr lang="en-US" sz="2400" b="1" dirty="0">
            <a:cs typeface="B Nazanin" pitchFamily="2" charset="-78"/>
          </a:endParaRPr>
        </a:p>
      </dgm:t>
    </dgm:pt>
    <dgm:pt modelId="{65489C71-20F9-4D49-80E3-0C48CC7E9D07}" type="parTrans" cxnId="{B986E214-0558-4101-8064-030693BB9204}">
      <dgm:prSet/>
      <dgm:spPr/>
      <dgm:t>
        <a:bodyPr/>
        <a:lstStyle/>
        <a:p>
          <a:endParaRPr lang="en-US" sz="3200" b="1">
            <a:cs typeface="B Nazanin" pitchFamily="2" charset="-78"/>
          </a:endParaRPr>
        </a:p>
      </dgm:t>
    </dgm:pt>
    <dgm:pt modelId="{9F968E30-0D7F-4908-8619-6BCB3CC664E2}" type="sibTrans" cxnId="{B986E214-0558-4101-8064-030693BB9204}">
      <dgm:prSet/>
      <dgm:spPr/>
      <dgm:t>
        <a:bodyPr/>
        <a:lstStyle/>
        <a:p>
          <a:endParaRPr lang="en-US" sz="3200" b="1">
            <a:cs typeface="B Nazanin" pitchFamily="2" charset="-78"/>
          </a:endParaRPr>
        </a:p>
      </dgm:t>
    </dgm:pt>
    <dgm:pt modelId="{4CBACA96-A188-4745-AB26-55FA8F90F65A}" type="pres">
      <dgm:prSet presAssocID="{4357FEA4-D28C-4F6C-9D1D-E8A6286BE218}" presName="cycle" presStyleCnt="0">
        <dgm:presLayoutVars>
          <dgm:dir/>
          <dgm:resizeHandles val="exact"/>
        </dgm:presLayoutVars>
      </dgm:prSet>
      <dgm:spPr/>
      <dgm:t>
        <a:bodyPr/>
        <a:lstStyle/>
        <a:p>
          <a:endParaRPr lang="en-US"/>
        </a:p>
      </dgm:t>
    </dgm:pt>
    <dgm:pt modelId="{45FBA366-7986-46A1-8E28-39EF0D26C758}" type="pres">
      <dgm:prSet presAssocID="{219010DC-CE10-4980-A06C-F2DEFF2EAA86}" presName="node" presStyleLbl="node1" presStyleIdx="0" presStyleCnt="5">
        <dgm:presLayoutVars>
          <dgm:bulletEnabled val="1"/>
        </dgm:presLayoutVars>
      </dgm:prSet>
      <dgm:spPr/>
      <dgm:t>
        <a:bodyPr/>
        <a:lstStyle/>
        <a:p>
          <a:endParaRPr lang="en-US"/>
        </a:p>
      </dgm:t>
    </dgm:pt>
    <dgm:pt modelId="{C1DB0CE9-1512-4DA4-A5CE-3B4FAABB54A2}" type="pres">
      <dgm:prSet presAssocID="{219010DC-CE10-4980-A06C-F2DEFF2EAA86}" presName="spNode" presStyleCnt="0"/>
      <dgm:spPr/>
    </dgm:pt>
    <dgm:pt modelId="{E3A09C51-AEBC-4F58-9BB6-C3B6BCD59B60}" type="pres">
      <dgm:prSet presAssocID="{A9A6DF90-A309-43B5-8C7C-65B8C0152F1A}" presName="sibTrans" presStyleLbl="sibTrans1D1" presStyleIdx="0" presStyleCnt="5"/>
      <dgm:spPr/>
      <dgm:t>
        <a:bodyPr/>
        <a:lstStyle/>
        <a:p>
          <a:endParaRPr lang="en-US"/>
        </a:p>
      </dgm:t>
    </dgm:pt>
    <dgm:pt modelId="{135BEBB0-B788-4ACE-A238-6D23247422C1}" type="pres">
      <dgm:prSet presAssocID="{6C96C365-6BFA-437D-9CC1-D71AFB135ACF}" presName="node" presStyleLbl="node1" presStyleIdx="1" presStyleCnt="5">
        <dgm:presLayoutVars>
          <dgm:bulletEnabled val="1"/>
        </dgm:presLayoutVars>
      </dgm:prSet>
      <dgm:spPr/>
      <dgm:t>
        <a:bodyPr/>
        <a:lstStyle/>
        <a:p>
          <a:endParaRPr lang="en-US"/>
        </a:p>
      </dgm:t>
    </dgm:pt>
    <dgm:pt modelId="{5FB3CD67-A4E6-46BD-BA5A-D38DAEA1A4DA}" type="pres">
      <dgm:prSet presAssocID="{6C96C365-6BFA-437D-9CC1-D71AFB135ACF}" presName="spNode" presStyleCnt="0"/>
      <dgm:spPr/>
    </dgm:pt>
    <dgm:pt modelId="{863252B8-2E0B-4063-9748-13C0297C10A0}" type="pres">
      <dgm:prSet presAssocID="{06703604-022E-4506-8638-CAB3B9DC026F}" presName="sibTrans" presStyleLbl="sibTrans1D1" presStyleIdx="1" presStyleCnt="5"/>
      <dgm:spPr/>
      <dgm:t>
        <a:bodyPr/>
        <a:lstStyle/>
        <a:p>
          <a:endParaRPr lang="en-US"/>
        </a:p>
      </dgm:t>
    </dgm:pt>
    <dgm:pt modelId="{F2B6D239-FD38-4879-9545-28CC38669A77}" type="pres">
      <dgm:prSet presAssocID="{C8955D60-37C7-4AA5-9BC6-973A27ED0D46}" presName="node" presStyleLbl="node1" presStyleIdx="2" presStyleCnt="5">
        <dgm:presLayoutVars>
          <dgm:bulletEnabled val="1"/>
        </dgm:presLayoutVars>
      </dgm:prSet>
      <dgm:spPr/>
      <dgm:t>
        <a:bodyPr/>
        <a:lstStyle/>
        <a:p>
          <a:endParaRPr lang="en-US"/>
        </a:p>
      </dgm:t>
    </dgm:pt>
    <dgm:pt modelId="{F8210895-CF30-43A6-A018-3545AF2A07A5}" type="pres">
      <dgm:prSet presAssocID="{C8955D60-37C7-4AA5-9BC6-973A27ED0D46}" presName="spNode" presStyleCnt="0"/>
      <dgm:spPr/>
    </dgm:pt>
    <dgm:pt modelId="{6BB3D9DE-47C3-43EF-879D-7742519B0BFA}" type="pres">
      <dgm:prSet presAssocID="{9F968E30-0D7F-4908-8619-6BCB3CC664E2}" presName="sibTrans" presStyleLbl="sibTrans1D1" presStyleIdx="2" presStyleCnt="5"/>
      <dgm:spPr/>
      <dgm:t>
        <a:bodyPr/>
        <a:lstStyle/>
        <a:p>
          <a:endParaRPr lang="en-US"/>
        </a:p>
      </dgm:t>
    </dgm:pt>
    <dgm:pt modelId="{B8402064-0653-42BD-878F-51582FE91816}" type="pres">
      <dgm:prSet presAssocID="{60C64379-F7ED-4815-8C3C-CC8C73429CEF}" presName="node" presStyleLbl="node1" presStyleIdx="3" presStyleCnt="5">
        <dgm:presLayoutVars>
          <dgm:bulletEnabled val="1"/>
        </dgm:presLayoutVars>
      </dgm:prSet>
      <dgm:spPr/>
      <dgm:t>
        <a:bodyPr/>
        <a:lstStyle/>
        <a:p>
          <a:endParaRPr lang="en-US"/>
        </a:p>
      </dgm:t>
    </dgm:pt>
    <dgm:pt modelId="{D5F24050-52FD-4ABD-A4E0-A4CB316738BC}" type="pres">
      <dgm:prSet presAssocID="{60C64379-F7ED-4815-8C3C-CC8C73429CEF}" presName="spNode" presStyleCnt="0"/>
      <dgm:spPr/>
    </dgm:pt>
    <dgm:pt modelId="{C692FF0E-017C-4F7D-B899-2AE5B333E8E0}" type="pres">
      <dgm:prSet presAssocID="{27E7F26F-09A2-4E5D-98CA-5CB40B25B31D}" presName="sibTrans" presStyleLbl="sibTrans1D1" presStyleIdx="3" presStyleCnt="5"/>
      <dgm:spPr/>
      <dgm:t>
        <a:bodyPr/>
        <a:lstStyle/>
        <a:p>
          <a:endParaRPr lang="en-US"/>
        </a:p>
      </dgm:t>
    </dgm:pt>
    <dgm:pt modelId="{118149C1-4081-4BBD-BEA0-F6956DEE112D}" type="pres">
      <dgm:prSet presAssocID="{2015E909-623C-403E-A870-216F920E59EF}" presName="node" presStyleLbl="node1" presStyleIdx="4" presStyleCnt="5">
        <dgm:presLayoutVars>
          <dgm:bulletEnabled val="1"/>
        </dgm:presLayoutVars>
      </dgm:prSet>
      <dgm:spPr/>
      <dgm:t>
        <a:bodyPr/>
        <a:lstStyle/>
        <a:p>
          <a:endParaRPr lang="en-US"/>
        </a:p>
      </dgm:t>
    </dgm:pt>
    <dgm:pt modelId="{EFF99530-03E0-4738-884E-266D9888F020}" type="pres">
      <dgm:prSet presAssocID="{2015E909-623C-403E-A870-216F920E59EF}" presName="spNode" presStyleCnt="0"/>
      <dgm:spPr/>
    </dgm:pt>
    <dgm:pt modelId="{B2D32E02-9561-4B6D-ADF3-AE75F30C32C3}" type="pres">
      <dgm:prSet presAssocID="{C196719B-255F-4227-A00E-386ED27B03B2}" presName="sibTrans" presStyleLbl="sibTrans1D1" presStyleIdx="4" presStyleCnt="5"/>
      <dgm:spPr/>
      <dgm:t>
        <a:bodyPr/>
        <a:lstStyle/>
        <a:p>
          <a:endParaRPr lang="en-US"/>
        </a:p>
      </dgm:t>
    </dgm:pt>
  </dgm:ptLst>
  <dgm:cxnLst>
    <dgm:cxn modelId="{B986E214-0558-4101-8064-030693BB9204}" srcId="{4357FEA4-D28C-4F6C-9D1D-E8A6286BE218}" destId="{C8955D60-37C7-4AA5-9BC6-973A27ED0D46}" srcOrd="2" destOrd="0" parTransId="{65489C71-20F9-4D49-80E3-0C48CC7E9D07}" sibTransId="{9F968E30-0D7F-4908-8619-6BCB3CC664E2}"/>
    <dgm:cxn modelId="{FA7E94F7-1816-4385-8AAD-83D750249110}" srcId="{4357FEA4-D28C-4F6C-9D1D-E8A6286BE218}" destId="{219010DC-CE10-4980-A06C-F2DEFF2EAA86}" srcOrd="0" destOrd="0" parTransId="{C62842F9-46B0-42D3-962E-6D849177BBD5}" sibTransId="{A9A6DF90-A309-43B5-8C7C-65B8C0152F1A}"/>
    <dgm:cxn modelId="{16D26BA6-A835-4C48-BC9B-3F8F2B9F7C09}" type="presOf" srcId="{C8955D60-37C7-4AA5-9BC6-973A27ED0D46}" destId="{F2B6D239-FD38-4879-9545-28CC38669A77}" srcOrd="0" destOrd="0" presId="urn:microsoft.com/office/officeart/2005/8/layout/cycle5"/>
    <dgm:cxn modelId="{EE45A551-BD5A-415B-9570-094D640A849E}" type="presOf" srcId="{9F968E30-0D7F-4908-8619-6BCB3CC664E2}" destId="{6BB3D9DE-47C3-43EF-879D-7742519B0BFA}" srcOrd="0" destOrd="0" presId="urn:microsoft.com/office/officeart/2005/8/layout/cycle5"/>
    <dgm:cxn modelId="{2908E37A-3D29-4819-8A4E-5215ADBCDD09}" type="presOf" srcId="{6C96C365-6BFA-437D-9CC1-D71AFB135ACF}" destId="{135BEBB0-B788-4ACE-A238-6D23247422C1}" srcOrd="0" destOrd="0" presId="urn:microsoft.com/office/officeart/2005/8/layout/cycle5"/>
    <dgm:cxn modelId="{9A4FF8B6-75A6-4848-B455-D540AE56722D}" type="presOf" srcId="{2015E909-623C-403E-A870-216F920E59EF}" destId="{118149C1-4081-4BBD-BEA0-F6956DEE112D}" srcOrd="0" destOrd="0" presId="urn:microsoft.com/office/officeart/2005/8/layout/cycle5"/>
    <dgm:cxn modelId="{B1C606B5-E128-4B71-89BA-56D61C9D3B14}" srcId="{4357FEA4-D28C-4F6C-9D1D-E8A6286BE218}" destId="{60C64379-F7ED-4815-8C3C-CC8C73429CEF}" srcOrd="3" destOrd="0" parTransId="{0E7BF881-806B-4CA1-9069-8FC27297DD79}" sibTransId="{27E7F26F-09A2-4E5D-98CA-5CB40B25B31D}"/>
    <dgm:cxn modelId="{77FB2C10-5854-4F12-8FD6-62B1837AA932}" srcId="{4357FEA4-D28C-4F6C-9D1D-E8A6286BE218}" destId="{6C96C365-6BFA-437D-9CC1-D71AFB135ACF}" srcOrd="1" destOrd="0" parTransId="{4441C9E7-20A5-4F8B-9636-CB5A1E521993}" sibTransId="{06703604-022E-4506-8638-CAB3B9DC026F}"/>
    <dgm:cxn modelId="{2EBA54A0-207F-4E90-A71A-A09689A3BCF7}" type="presOf" srcId="{60C64379-F7ED-4815-8C3C-CC8C73429CEF}" destId="{B8402064-0653-42BD-878F-51582FE91816}" srcOrd="0" destOrd="0" presId="urn:microsoft.com/office/officeart/2005/8/layout/cycle5"/>
    <dgm:cxn modelId="{DF3383E8-5DBF-4767-8F4A-54BF7FE6A74E}" type="presOf" srcId="{27E7F26F-09A2-4E5D-98CA-5CB40B25B31D}" destId="{C692FF0E-017C-4F7D-B899-2AE5B333E8E0}" srcOrd="0" destOrd="0" presId="urn:microsoft.com/office/officeart/2005/8/layout/cycle5"/>
    <dgm:cxn modelId="{1BF5B8E9-EDBF-4040-BAC8-D89772605F14}" type="presOf" srcId="{C196719B-255F-4227-A00E-386ED27B03B2}" destId="{B2D32E02-9561-4B6D-ADF3-AE75F30C32C3}" srcOrd="0" destOrd="0" presId="urn:microsoft.com/office/officeart/2005/8/layout/cycle5"/>
    <dgm:cxn modelId="{FC921DB9-B1E1-4348-ADDD-0BDDF0FFA523}" srcId="{4357FEA4-D28C-4F6C-9D1D-E8A6286BE218}" destId="{2015E909-623C-403E-A870-216F920E59EF}" srcOrd="4" destOrd="0" parTransId="{8698F4B2-E5C6-4D6E-87DE-8F6B116CE52D}" sibTransId="{C196719B-255F-4227-A00E-386ED27B03B2}"/>
    <dgm:cxn modelId="{67ABE74C-6B81-4C3D-A6CD-C2BFA9AF1EA4}" type="presOf" srcId="{A9A6DF90-A309-43B5-8C7C-65B8C0152F1A}" destId="{E3A09C51-AEBC-4F58-9BB6-C3B6BCD59B60}" srcOrd="0" destOrd="0" presId="urn:microsoft.com/office/officeart/2005/8/layout/cycle5"/>
    <dgm:cxn modelId="{41708574-6B74-4A77-A8C2-A7FE55EDED58}" type="presOf" srcId="{219010DC-CE10-4980-A06C-F2DEFF2EAA86}" destId="{45FBA366-7986-46A1-8E28-39EF0D26C758}" srcOrd="0" destOrd="0" presId="urn:microsoft.com/office/officeart/2005/8/layout/cycle5"/>
    <dgm:cxn modelId="{5D1B7D94-1F55-40C2-969E-8C35B2850751}" type="presOf" srcId="{4357FEA4-D28C-4F6C-9D1D-E8A6286BE218}" destId="{4CBACA96-A188-4745-AB26-55FA8F90F65A}" srcOrd="0" destOrd="0" presId="urn:microsoft.com/office/officeart/2005/8/layout/cycle5"/>
    <dgm:cxn modelId="{70EFD1E2-009F-4D63-8331-026EF4D139F1}" type="presOf" srcId="{06703604-022E-4506-8638-CAB3B9DC026F}" destId="{863252B8-2E0B-4063-9748-13C0297C10A0}" srcOrd="0" destOrd="0" presId="urn:microsoft.com/office/officeart/2005/8/layout/cycle5"/>
    <dgm:cxn modelId="{457E8410-2146-4716-84C3-C407D6D09ADC}" type="presParOf" srcId="{4CBACA96-A188-4745-AB26-55FA8F90F65A}" destId="{45FBA366-7986-46A1-8E28-39EF0D26C758}" srcOrd="0" destOrd="0" presId="urn:microsoft.com/office/officeart/2005/8/layout/cycle5"/>
    <dgm:cxn modelId="{8074ACB4-B823-44AC-A67E-13DCA6B5397F}" type="presParOf" srcId="{4CBACA96-A188-4745-AB26-55FA8F90F65A}" destId="{C1DB0CE9-1512-4DA4-A5CE-3B4FAABB54A2}" srcOrd="1" destOrd="0" presId="urn:microsoft.com/office/officeart/2005/8/layout/cycle5"/>
    <dgm:cxn modelId="{A0E00A30-F5AE-47E3-9D09-511B12DF1FDF}" type="presParOf" srcId="{4CBACA96-A188-4745-AB26-55FA8F90F65A}" destId="{E3A09C51-AEBC-4F58-9BB6-C3B6BCD59B60}" srcOrd="2" destOrd="0" presId="urn:microsoft.com/office/officeart/2005/8/layout/cycle5"/>
    <dgm:cxn modelId="{92A6070A-F072-4DDF-8596-4A777393A070}" type="presParOf" srcId="{4CBACA96-A188-4745-AB26-55FA8F90F65A}" destId="{135BEBB0-B788-4ACE-A238-6D23247422C1}" srcOrd="3" destOrd="0" presId="urn:microsoft.com/office/officeart/2005/8/layout/cycle5"/>
    <dgm:cxn modelId="{7150DAFA-A02C-40E9-ABE1-0F25AAF0FBB6}" type="presParOf" srcId="{4CBACA96-A188-4745-AB26-55FA8F90F65A}" destId="{5FB3CD67-A4E6-46BD-BA5A-D38DAEA1A4DA}" srcOrd="4" destOrd="0" presId="urn:microsoft.com/office/officeart/2005/8/layout/cycle5"/>
    <dgm:cxn modelId="{F86C67D6-9954-4E65-A049-3BA9D00F6D28}" type="presParOf" srcId="{4CBACA96-A188-4745-AB26-55FA8F90F65A}" destId="{863252B8-2E0B-4063-9748-13C0297C10A0}" srcOrd="5" destOrd="0" presId="urn:microsoft.com/office/officeart/2005/8/layout/cycle5"/>
    <dgm:cxn modelId="{396055BE-78DE-4F8C-87A9-A9F725468E0A}" type="presParOf" srcId="{4CBACA96-A188-4745-AB26-55FA8F90F65A}" destId="{F2B6D239-FD38-4879-9545-28CC38669A77}" srcOrd="6" destOrd="0" presId="urn:microsoft.com/office/officeart/2005/8/layout/cycle5"/>
    <dgm:cxn modelId="{2DAE6115-1C29-4424-8E02-2B1008032497}" type="presParOf" srcId="{4CBACA96-A188-4745-AB26-55FA8F90F65A}" destId="{F8210895-CF30-43A6-A018-3545AF2A07A5}" srcOrd="7" destOrd="0" presId="urn:microsoft.com/office/officeart/2005/8/layout/cycle5"/>
    <dgm:cxn modelId="{654B92D4-287F-4CA7-99FC-7861E32DAF9E}" type="presParOf" srcId="{4CBACA96-A188-4745-AB26-55FA8F90F65A}" destId="{6BB3D9DE-47C3-43EF-879D-7742519B0BFA}" srcOrd="8" destOrd="0" presId="urn:microsoft.com/office/officeart/2005/8/layout/cycle5"/>
    <dgm:cxn modelId="{33080E7E-13E2-4887-A7F0-9C55360EEAE5}" type="presParOf" srcId="{4CBACA96-A188-4745-AB26-55FA8F90F65A}" destId="{B8402064-0653-42BD-878F-51582FE91816}" srcOrd="9" destOrd="0" presId="urn:microsoft.com/office/officeart/2005/8/layout/cycle5"/>
    <dgm:cxn modelId="{724A198D-8A9E-4B29-B358-39ACCC5BD0E1}" type="presParOf" srcId="{4CBACA96-A188-4745-AB26-55FA8F90F65A}" destId="{D5F24050-52FD-4ABD-A4E0-A4CB316738BC}" srcOrd="10" destOrd="0" presId="urn:microsoft.com/office/officeart/2005/8/layout/cycle5"/>
    <dgm:cxn modelId="{83409C41-4C59-42A7-8DCE-F497527C8E4D}" type="presParOf" srcId="{4CBACA96-A188-4745-AB26-55FA8F90F65A}" destId="{C692FF0E-017C-4F7D-B899-2AE5B333E8E0}" srcOrd="11" destOrd="0" presId="urn:microsoft.com/office/officeart/2005/8/layout/cycle5"/>
    <dgm:cxn modelId="{E217B6CB-BF6D-4715-8F9E-1C26837C534D}" type="presParOf" srcId="{4CBACA96-A188-4745-AB26-55FA8F90F65A}" destId="{118149C1-4081-4BBD-BEA0-F6956DEE112D}" srcOrd="12" destOrd="0" presId="urn:microsoft.com/office/officeart/2005/8/layout/cycle5"/>
    <dgm:cxn modelId="{C0ADD90D-C038-4ED9-9403-C002418D4F14}" type="presParOf" srcId="{4CBACA96-A188-4745-AB26-55FA8F90F65A}" destId="{EFF99530-03E0-4738-884E-266D9888F020}" srcOrd="13" destOrd="0" presId="urn:microsoft.com/office/officeart/2005/8/layout/cycle5"/>
    <dgm:cxn modelId="{AAB29369-0728-4074-AD63-690DE04697DC}" type="presParOf" srcId="{4CBACA96-A188-4745-AB26-55FA8F90F65A}" destId="{B2D32E02-9561-4B6D-ADF3-AE75F30C32C3}"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AF875F-50B9-48A4-B77D-EC1D7CB385F0}" type="doc">
      <dgm:prSet loTypeId="urn:microsoft.com/office/officeart/2005/8/layout/process2" loCatId="process" qsTypeId="urn:microsoft.com/office/officeart/2005/8/quickstyle/3d2" qsCatId="3D" csTypeId="urn:microsoft.com/office/officeart/2005/8/colors/accent3_4" csCatId="accent3" phldr="1"/>
      <dgm:spPr/>
    </dgm:pt>
    <dgm:pt modelId="{BA2370E6-9184-4A66-8644-149853F6453A}">
      <dgm:prSet phldrT="[Text]" custT="1"/>
      <dgm:spPr/>
      <dgm:t>
        <a:bodyPr/>
        <a:lstStyle/>
        <a:p>
          <a:pPr rtl="1"/>
          <a:r>
            <a:rPr lang="fa-IR" sz="4000" b="1" dirty="0" smtClean="0">
              <a:cs typeface="B Nazanin" pitchFamily="2" charset="-78"/>
            </a:rPr>
            <a:t>فیلسوف پزشکان</a:t>
          </a:r>
          <a:endParaRPr lang="ar-SA" sz="4000" b="1" dirty="0">
            <a:cs typeface="B Nazanin" pitchFamily="2" charset="-78"/>
          </a:endParaRPr>
        </a:p>
      </dgm:t>
    </dgm:pt>
    <dgm:pt modelId="{684DB8D9-AA27-4DE4-8E67-693DFE084CEA}" type="parTrans" cxnId="{EE05CB38-C979-4A03-8033-EA864618700D}">
      <dgm:prSet/>
      <dgm:spPr/>
      <dgm:t>
        <a:bodyPr/>
        <a:lstStyle/>
        <a:p>
          <a:pPr rtl="1"/>
          <a:endParaRPr lang="ar-SA"/>
        </a:p>
      </dgm:t>
    </dgm:pt>
    <dgm:pt modelId="{7F7CAD8D-DF56-4214-8B4C-3AC1E58D7746}" type="sibTrans" cxnId="{EE05CB38-C979-4A03-8033-EA864618700D}">
      <dgm:prSet/>
      <dgm:spPr/>
      <dgm:t>
        <a:bodyPr/>
        <a:lstStyle/>
        <a:p>
          <a:pPr rtl="1"/>
          <a:endParaRPr lang="ar-SA"/>
        </a:p>
      </dgm:t>
    </dgm:pt>
    <dgm:pt modelId="{E5609CDB-08AF-481C-ADBD-7F141B038470}">
      <dgm:prSet phldrT="[Text]" custT="1"/>
      <dgm:spPr/>
      <dgm:t>
        <a:bodyPr/>
        <a:lstStyle/>
        <a:p>
          <a:pPr rtl="1"/>
          <a:r>
            <a:rPr lang="fa-IR" sz="4400" b="1" dirty="0" smtClean="0">
              <a:cs typeface="B Nazanin" pitchFamily="2" charset="-78"/>
            </a:rPr>
            <a:t>فناوران</a:t>
          </a:r>
          <a:endParaRPr lang="ar-SA" sz="4400" b="1" dirty="0">
            <a:cs typeface="B Nazanin" pitchFamily="2" charset="-78"/>
          </a:endParaRPr>
        </a:p>
      </dgm:t>
    </dgm:pt>
    <dgm:pt modelId="{EC22C185-8DEC-45FB-8587-B862E1E19129}" type="parTrans" cxnId="{61CD4212-BB85-424E-A3AC-45764040C870}">
      <dgm:prSet/>
      <dgm:spPr/>
      <dgm:t>
        <a:bodyPr/>
        <a:lstStyle/>
        <a:p>
          <a:pPr rtl="1"/>
          <a:endParaRPr lang="ar-SA"/>
        </a:p>
      </dgm:t>
    </dgm:pt>
    <dgm:pt modelId="{BF47B7CA-6979-4CB2-B3CE-E88BA4895A39}" type="sibTrans" cxnId="{61CD4212-BB85-424E-A3AC-45764040C870}">
      <dgm:prSet/>
      <dgm:spPr/>
      <dgm:t>
        <a:bodyPr/>
        <a:lstStyle/>
        <a:p>
          <a:pPr rtl="1"/>
          <a:endParaRPr lang="ar-SA"/>
        </a:p>
      </dgm:t>
    </dgm:pt>
    <dgm:pt modelId="{52FD118B-167A-495B-A098-CC215E966017}">
      <dgm:prSet phldrT="[Text]" custT="1"/>
      <dgm:spPr/>
      <dgm:t>
        <a:bodyPr/>
        <a:lstStyle/>
        <a:p>
          <a:pPr rtl="1"/>
          <a:r>
            <a:rPr lang="fa-IR" sz="4400" b="1" dirty="0" smtClean="0">
              <a:cs typeface="B Nazanin" pitchFamily="2" charset="-78"/>
            </a:rPr>
            <a:t>کاروران</a:t>
          </a:r>
          <a:endParaRPr lang="ar-SA" sz="4400" b="1" dirty="0">
            <a:cs typeface="B Nazanin" pitchFamily="2" charset="-78"/>
          </a:endParaRPr>
        </a:p>
      </dgm:t>
    </dgm:pt>
    <dgm:pt modelId="{FA852440-8903-4A0B-9B15-50D2D9384CCA}" type="parTrans" cxnId="{FCC8171E-DD57-4E75-B036-C48C9D583371}">
      <dgm:prSet/>
      <dgm:spPr/>
      <dgm:t>
        <a:bodyPr/>
        <a:lstStyle/>
        <a:p>
          <a:pPr rtl="1"/>
          <a:endParaRPr lang="ar-SA"/>
        </a:p>
      </dgm:t>
    </dgm:pt>
    <dgm:pt modelId="{247C8C31-5BF0-4645-9684-5A329859C10C}" type="sibTrans" cxnId="{FCC8171E-DD57-4E75-B036-C48C9D583371}">
      <dgm:prSet/>
      <dgm:spPr/>
      <dgm:t>
        <a:bodyPr/>
        <a:lstStyle/>
        <a:p>
          <a:pPr rtl="1"/>
          <a:endParaRPr lang="ar-SA"/>
        </a:p>
      </dgm:t>
    </dgm:pt>
    <dgm:pt modelId="{642ED3A9-3E45-496E-9234-CA61521CFF78}">
      <dgm:prSet phldrT="[Text]" custT="1"/>
      <dgm:spPr/>
      <dgm:t>
        <a:bodyPr/>
        <a:lstStyle/>
        <a:p>
          <a:pPr rtl="1"/>
          <a:r>
            <a:rPr lang="fa-IR" sz="4800" b="1" dirty="0" smtClean="0">
              <a:cs typeface="B Nazanin" pitchFamily="2" charset="-78"/>
            </a:rPr>
            <a:t>دانشمندان</a:t>
          </a:r>
          <a:endParaRPr lang="ar-SA" sz="4800" b="1" dirty="0">
            <a:cs typeface="B Nazanin" pitchFamily="2" charset="-78"/>
          </a:endParaRPr>
        </a:p>
      </dgm:t>
    </dgm:pt>
    <dgm:pt modelId="{4E3A07F3-1596-4A7B-A723-8676A2504B84}" type="parTrans" cxnId="{6C6A5E5F-2163-4268-84EA-84E92F1B8680}">
      <dgm:prSet/>
      <dgm:spPr/>
      <dgm:t>
        <a:bodyPr/>
        <a:lstStyle/>
        <a:p>
          <a:pPr rtl="1"/>
          <a:endParaRPr lang="ar-SA"/>
        </a:p>
      </dgm:t>
    </dgm:pt>
    <dgm:pt modelId="{AA40C750-23FE-4055-ABAC-115870280A9C}" type="sibTrans" cxnId="{6C6A5E5F-2163-4268-84EA-84E92F1B8680}">
      <dgm:prSet/>
      <dgm:spPr/>
      <dgm:t>
        <a:bodyPr/>
        <a:lstStyle/>
        <a:p>
          <a:pPr rtl="1"/>
          <a:endParaRPr lang="ar-SA"/>
        </a:p>
      </dgm:t>
    </dgm:pt>
    <dgm:pt modelId="{7182F64B-BFE7-4BD8-9275-982944EB3D59}" type="pres">
      <dgm:prSet presAssocID="{55AF875F-50B9-48A4-B77D-EC1D7CB385F0}" presName="linearFlow" presStyleCnt="0">
        <dgm:presLayoutVars>
          <dgm:resizeHandles val="exact"/>
        </dgm:presLayoutVars>
      </dgm:prSet>
      <dgm:spPr/>
    </dgm:pt>
    <dgm:pt modelId="{ED0E2887-FC12-4BDE-A6EA-878842C529DD}" type="pres">
      <dgm:prSet presAssocID="{BA2370E6-9184-4A66-8644-149853F6453A}" presName="node" presStyleLbl="node1" presStyleIdx="0" presStyleCnt="4">
        <dgm:presLayoutVars>
          <dgm:bulletEnabled val="1"/>
        </dgm:presLayoutVars>
      </dgm:prSet>
      <dgm:spPr/>
      <dgm:t>
        <a:bodyPr/>
        <a:lstStyle/>
        <a:p>
          <a:pPr rtl="1"/>
          <a:endParaRPr lang="ar-SA"/>
        </a:p>
      </dgm:t>
    </dgm:pt>
    <dgm:pt modelId="{18D60144-73DA-458F-8DED-E0F318007677}" type="pres">
      <dgm:prSet presAssocID="{7F7CAD8D-DF56-4214-8B4C-3AC1E58D7746}" presName="sibTrans" presStyleLbl="sibTrans2D1" presStyleIdx="0" presStyleCnt="3"/>
      <dgm:spPr/>
      <dgm:t>
        <a:bodyPr/>
        <a:lstStyle/>
        <a:p>
          <a:pPr rtl="1"/>
          <a:endParaRPr lang="ar-SA"/>
        </a:p>
      </dgm:t>
    </dgm:pt>
    <dgm:pt modelId="{6A99107F-8291-482B-B8E3-6D85D6407250}" type="pres">
      <dgm:prSet presAssocID="{7F7CAD8D-DF56-4214-8B4C-3AC1E58D7746}" presName="connectorText" presStyleLbl="sibTrans2D1" presStyleIdx="0" presStyleCnt="3"/>
      <dgm:spPr/>
      <dgm:t>
        <a:bodyPr/>
        <a:lstStyle/>
        <a:p>
          <a:pPr rtl="1"/>
          <a:endParaRPr lang="ar-SA"/>
        </a:p>
      </dgm:t>
    </dgm:pt>
    <dgm:pt modelId="{8DAF7DB7-5204-40F5-B9CC-78FB7B15E8C7}" type="pres">
      <dgm:prSet presAssocID="{642ED3A9-3E45-496E-9234-CA61521CFF78}" presName="node" presStyleLbl="node1" presStyleIdx="1" presStyleCnt="4">
        <dgm:presLayoutVars>
          <dgm:bulletEnabled val="1"/>
        </dgm:presLayoutVars>
      </dgm:prSet>
      <dgm:spPr/>
      <dgm:t>
        <a:bodyPr/>
        <a:lstStyle/>
        <a:p>
          <a:pPr rtl="1"/>
          <a:endParaRPr lang="ar-SA"/>
        </a:p>
      </dgm:t>
    </dgm:pt>
    <dgm:pt modelId="{4801B604-3A65-4905-BA6F-59A090AF324A}" type="pres">
      <dgm:prSet presAssocID="{AA40C750-23FE-4055-ABAC-115870280A9C}" presName="sibTrans" presStyleLbl="sibTrans2D1" presStyleIdx="1" presStyleCnt="3"/>
      <dgm:spPr/>
      <dgm:t>
        <a:bodyPr/>
        <a:lstStyle/>
        <a:p>
          <a:pPr rtl="1"/>
          <a:endParaRPr lang="ar-SA"/>
        </a:p>
      </dgm:t>
    </dgm:pt>
    <dgm:pt modelId="{9E848465-4522-4630-8301-ED32194328FA}" type="pres">
      <dgm:prSet presAssocID="{AA40C750-23FE-4055-ABAC-115870280A9C}" presName="connectorText" presStyleLbl="sibTrans2D1" presStyleIdx="1" presStyleCnt="3"/>
      <dgm:spPr/>
      <dgm:t>
        <a:bodyPr/>
        <a:lstStyle/>
        <a:p>
          <a:pPr rtl="1"/>
          <a:endParaRPr lang="ar-SA"/>
        </a:p>
      </dgm:t>
    </dgm:pt>
    <dgm:pt modelId="{4A1B0539-BF6E-4F36-85BB-61743ED42F3B}" type="pres">
      <dgm:prSet presAssocID="{E5609CDB-08AF-481C-ADBD-7F141B038470}" presName="node" presStyleLbl="node1" presStyleIdx="2" presStyleCnt="4">
        <dgm:presLayoutVars>
          <dgm:bulletEnabled val="1"/>
        </dgm:presLayoutVars>
      </dgm:prSet>
      <dgm:spPr/>
      <dgm:t>
        <a:bodyPr/>
        <a:lstStyle/>
        <a:p>
          <a:pPr rtl="1"/>
          <a:endParaRPr lang="ar-SA"/>
        </a:p>
      </dgm:t>
    </dgm:pt>
    <dgm:pt modelId="{2361A613-A5E0-4410-8E7A-D1EEC95ABE0B}" type="pres">
      <dgm:prSet presAssocID="{BF47B7CA-6979-4CB2-B3CE-E88BA4895A39}" presName="sibTrans" presStyleLbl="sibTrans2D1" presStyleIdx="2" presStyleCnt="3"/>
      <dgm:spPr/>
      <dgm:t>
        <a:bodyPr/>
        <a:lstStyle/>
        <a:p>
          <a:pPr rtl="1"/>
          <a:endParaRPr lang="ar-SA"/>
        </a:p>
      </dgm:t>
    </dgm:pt>
    <dgm:pt modelId="{E0B2260E-B8E7-4F44-8CE8-0600A928274A}" type="pres">
      <dgm:prSet presAssocID="{BF47B7CA-6979-4CB2-B3CE-E88BA4895A39}" presName="connectorText" presStyleLbl="sibTrans2D1" presStyleIdx="2" presStyleCnt="3"/>
      <dgm:spPr/>
      <dgm:t>
        <a:bodyPr/>
        <a:lstStyle/>
        <a:p>
          <a:pPr rtl="1"/>
          <a:endParaRPr lang="ar-SA"/>
        </a:p>
      </dgm:t>
    </dgm:pt>
    <dgm:pt modelId="{481E4DD9-06D9-404E-A115-0D45666FF603}" type="pres">
      <dgm:prSet presAssocID="{52FD118B-167A-495B-A098-CC215E966017}" presName="node" presStyleLbl="node1" presStyleIdx="3" presStyleCnt="4">
        <dgm:presLayoutVars>
          <dgm:bulletEnabled val="1"/>
        </dgm:presLayoutVars>
      </dgm:prSet>
      <dgm:spPr/>
      <dgm:t>
        <a:bodyPr/>
        <a:lstStyle/>
        <a:p>
          <a:pPr rtl="1"/>
          <a:endParaRPr lang="ar-SA"/>
        </a:p>
      </dgm:t>
    </dgm:pt>
  </dgm:ptLst>
  <dgm:cxnLst>
    <dgm:cxn modelId="{FDB33700-3CCD-4D71-B1AE-877042341261}" type="presOf" srcId="{7F7CAD8D-DF56-4214-8B4C-3AC1E58D7746}" destId="{18D60144-73DA-458F-8DED-E0F318007677}" srcOrd="0" destOrd="0" presId="urn:microsoft.com/office/officeart/2005/8/layout/process2"/>
    <dgm:cxn modelId="{330ED90E-4483-4EAC-AA72-EDF5D5915D41}" type="presOf" srcId="{BF47B7CA-6979-4CB2-B3CE-E88BA4895A39}" destId="{2361A613-A5E0-4410-8E7A-D1EEC95ABE0B}" srcOrd="0" destOrd="0" presId="urn:microsoft.com/office/officeart/2005/8/layout/process2"/>
    <dgm:cxn modelId="{EE05CB38-C979-4A03-8033-EA864618700D}" srcId="{55AF875F-50B9-48A4-B77D-EC1D7CB385F0}" destId="{BA2370E6-9184-4A66-8644-149853F6453A}" srcOrd="0" destOrd="0" parTransId="{684DB8D9-AA27-4DE4-8E67-693DFE084CEA}" sibTransId="{7F7CAD8D-DF56-4214-8B4C-3AC1E58D7746}"/>
    <dgm:cxn modelId="{6833B2D8-3164-4AC0-8B33-24A81013E205}" type="presOf" srcId="{642ED3A9-3E45-496E-9234-CA61521CFF78}" destId="{8DAF7DB7-5204-40F5-B9CC-78FB7B15E8C7}" srcOrd="0" destOrd="0" presId="urn:microsoft.com/office/officeart/2005/8/layout/process2"/>
    <dgm:cxn modelId="{D4043BAB-2550-4176-B0E1-818BB5D76499}" type="presOf" srcId="{7F7CAD8D-DF56-4214-8B4C-3AC1E58D7746}" destId="{6A99107F-8291-482B-B8E3-6D85D6407250}" srcOrd="1" destOrd="0" presId="urn:microsoft.com/office/officeart/2005/8/layout/process2"/>
    <dgm:cxn modelId="{1B59AF58-861F-44E8-94DA-5B0B196DBA31}" type="presOf" srcId="{BF47B7CA-6979-4CB2-B3CE-E88BA4895A39}" destId="{E0B2260E-B8E7-4F44-8CE8-0600A928274A}" srcOrd="1" destOrd="0" presId="urn:microsoft.com/office/officeart/2005/8/layout/process2"/>
    <dgm:cxn modelId="{640F7B06-F916-4073-8AEB-8608A4591BED}" type="presOf" srcId="{AA40C750-23FE-4055-ABAC-115870280A9C}" destId="{9E848465-4522-4630-8301-ED32194328FA}" srcOrd="1" destOrd="0" presId="urn:microsoft.com/office/officeart/2005/8/layout/process2"/>
    <dgm:cxn modelId="{057A9981-E1BD-429C-96F1-36BD352E8E56}" type="presOf" srcId="{AA40C750-23FE-4055-ABAC-115870280A9C}" destId="{4801B604-3A65-4905-BA6F-59A090AF324A}" srcOrd="0" destOrd="0" presId="urn:microsoft.com/office/officeart/2005/8/layout/process2"/>
    <dgm:cxn modelId="{FCC8171E-DD57-4E75-B036-C48C9D583371}" srcId="{55AF875F-50B9-48A4-B77D-EC1D7CB385F0}" destId="{52FD118B-167A-495B-A098-CC215E966017}" srcOrd="3" destOrd="0" parTransId="{FA852440-8903-4A0B-9B15-50D2D9384CCA}" sibTransId="{247C8C31-5BF0-4645-9684-5A329859C10C}"/>
    <dgm:cxn modelId="{61CD4212-BB85-424E-A3AC-45764040C870}" srcId="{55AF875F-50B9-48A4-B77D-EC1D7CB385F0}" destId="{E5609CDB-08AF-481C-ADBD-7F141B038470}" srcOrd="2" destOrd="0" parTransId="{EC22C185-8DEC-45FB-8587-B862E1E19129}" sibTransId="{BF47B7CA-6979-4CB2-B3CE-E88BA4895A39}"/>
    <dgm:cxn modelId="{5FB4461A-DD50-4FFA-B67D-AE21F7B057E2}" type="presOf" srcId="{55AF875F-50B9-48A4-B77D-EC1D7CB385F0}" destId="{7182F64B-BFE7-4BD8-9275-982944EB3D59}" srcOrd="0" destOrd="0" presId="urn:microsoft.com/office/officeart/2005/8/layout/process2"/>
    <dgm:cxn modelId="{E7F786A1-2F04-464F-B06B-85B1888C133D}" type="presOf" srcId="{52FD118B-167A-495B-A098-CC215E966017}" destId="{481E4DD9-06D9-404E-A115-0D45666FF603}" srcOrd="0" destOrd="0" presId="urn:microsoft.com/office/officeart/2005/8/layout/process2"/>
    <dgm:cxn modelId="{6C6A5E5F-2163-4268-84EA-84E92F1B8680}" srcId="{55AF875F-50B9-48A4-B77D-EC1D7CB385F0}" destId="{642ED3A9-3E45-496E-9234-CA61521CFF78}" srcOrd="1" destOrd="0" parTransId="{4E3A07F3-1596-4A7B-A723-8676A2504B84}" sibTransId="{AA40C750-23FE-4055-ABAC-115870280A9C}"/>
    <dgm:cxn modelId="{279D0269-D2B7-443F-93CA-CD784CB3EBFD}" type="presOf" srcId="{E5609CDB-08AF-481C-ADBD-7F141B038470}" destId="{4A1B0539-BF6E-4F36-85BB-61743ED42F3B}" srcOrd="0" destOrd="0" presId="urn:microsoft.com/office/officeart/2005/8/layout/process2"/>
    <dgm:cxn modelId="{102B3132-4958-4640-BCD9-A4B58FDEB43D}" type="presOf" srcId="{BA2370E6-9184-4A66-8644-149853F6453A}" destId="{ED0E2887-FC12-4BDE-A6EA-878842C529DD}" srcOrd="0" destOrd="0" presId="urn:microsoft.com/office/officeart/2005/8/layout/process2"/>
    <dgm:cxn modelId="{2D43580A-5C57-42BC-B782-1B7332811554}" type="presParOf" srcId="{7182F64B-BFE7-4BD8-9275-982944EB3D59}" destId="{ED0E2887-FC12-4BDE-A6EA-878842C529DD}" srcOrd="0" destOrd="0" presId="urn:microsoft.com/office/officeart/2005/8/layout/process2"/>
    <dgm:cxn modelId="{89F5A7BD-DB1F-44DF-95F6-22631FCD0A96}" type="presParOf" srcId="{7182F64B-BFE7-4BD8-9275-982944EB3D59}" destId="{18D60144-73DA-458F-8DED-E0F318007677}" srcOrd="1" destOrd="0" presId="urn:microsoft.com/office/officeart/2005/8/layout/process2"/>
    <dgm:cxn modelId="{06A07C13-7733-412B-9442-A0D90C7AED17}" type="presParOf" srcId="{18D60144-73DA-458F-8DED-E0F318007677}" destId="{6A99107F-8291-482B-B8E3-6D85D6407250}" srcOrd="0" destOrd="0" presId="urn:microsoft.com/office/officeart/2005/8/layout/process2"/>
    <dgm:cxn modelId="{5F684C80-F987-4742-B106-47B2D4771549}" type="presParOf" srcId="{7182F64B-BFE7-4BD8-9275-982944EB3D59}" destId="{8DAF7DB7-5204-40F5-B9CC-78FB7B15E8C7}" srcOrd="2" destOrd="0" presId="urn:microsoft.com/office/officeart/2005/8/layout/process2"/>
    <dgm:cxn modelId="{AED4E4C4-CD85-4A8F-801F-E8EF259CC90E}" type="presParOf" srcId="{7182F64B-BFE7-4BD8-9275-982944EB3D59}" destId="{4801B604-3A65-4905-BA6F-59A090AF324A}" srcOrd="3" destOrd="0" presId="urn:microsoft.com/office/officeart/2005/8/layout/process2"/>
    <dgm:cxn modelId="{2DEDB134-CC8D-43E0-9866-8AAD2E74840B}" type="presParOf" srcId="{4801B604-3A65-4905-BA6F-59A090AF324A}" destId="{9E848465-4522-4630-8301-ED32194328FA}" srcOrd="0" destOrd="0" presId="urn:microsoft.com/office/officeart/2005/8/layout/process2"/>
    <dgm:cxn modelId="{11BF55D9-4003-46B3-A9A7-94C8ECB7BA97}" type="presParOf" srcId="{7182F64B-BFE7-4BD8-9275-982944EB3D59}" destId="{4A1B0539-BF6E-4F36-85BB-61743ED42F3B}" srcOrd="4" destOrd="0" presId="urn:microsoft.com/office/officeart/2005/8/layout/process2"/>
    <dgm:cxn modelId="{2A1F031E-2222-4662-BB2E-99DB66C3C50D}" type="presParOf" srcId="{7182F64B-BFE7-4BD8-9275-982944EB3D59}" destId="{2361A613-A5E0-4410-8E7A-D1EEC95ABE0B}" srcOrd="5" destOrd="0" presId="urn:microsoft.com/office/officeart/2005/8/layout/process2"/>
    <dgm:cxn modelId="{69788BC1-841F-4DE4-B84A-18797F4B649B}" type="presParOf" srcId="{2361A613-A5E0-4410-8E7A-D1EEC95ABE0B}" destId="{E0B2260E-B8E7-4F44-8CE8-0600A928274A}" srcOrd="0" destOrd="0" presId="urn:microsoft.com/office/officeart/2005/8/layout/process2"/>
    <dgm:cxn modelId="{D4E705D5-6F90-4777-BE0F-1DC1F682E607}" type="presParOf" srcId="{7182F64B-BFE7-4BD8-9275-982944EB3D59}" destId="{481E4DD9-06D9-404E-A115-0D45666FF603}"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694438-1BEC-4B63-8C4E-DC5FF659572E}" type="doc">
      <dgm:prSet loTypeId="urn:microsoft.com/office/officeart/2008/layout/BendingPictureCaptionList" loCatId="picture" qsTypeId="urn:microsoft.com/office/officeart/2005/8/quickstyle/simple1" qsCatId="simple" csTypeId="urn:microsoft.com/office/officeart/2005/8/colors/colorful4" csCatId="colorful" phldr="1"/>
      <dgm:spPr/>
      <dgm:t>
        <a:bodyPr/>
        <a:lstStyle/>
        <a:p>
          <a:endParaRPr lang="en-US"/>
        </a:p>
      </dgm:t>
    </dgm:pt>
    <dgm:pt modelId="{8937966F-D1EA-4A22-992B-98901ACCF797}">
      <dgm:prSet phldrT="[Text]" custT="1"/>
      <dgm:spPr/>
      <dgm:t>
        <a:bodyPr/>
        <a:lstStyle/>
        <a:p>
          <a:r>
            <a:rPr lang="fa-IR" sz="2800" b="1" dirty="0" smtClean="0">
              <a:solidFill>
                <a:srgbClr val="000000"/>
              </a:solidFill>
              <a:cs typeface="B Nazanin" pitchFamily="2" charset="-78"/>
            </a:rPr>
            <a:t>چابک</a:t>
          </a:r>
          <a:endParaRPr lang="en-US" sz="2800" b="1" dirty="0">
            <a:solidFill>
              <a:srgbClr val="000000"/>
            </a:solidFill>
            <a:cs typeface="B Nazanin" pitchFamily="2" charset="-78"/>
          </a:endParaRPr>
        </a:p>
      </dgm:t>
    </dgm:pt>
    <dgm:pt modelId="{E146D273-472F-4114-AA9C-3F0BD3C69A1B}" type="parTrans" cxnId="{8BA9E872-0CE2-4CFA-B15D-1AA39492989B}">
      <dgm:prSet/>
      <dgm:spPr/>
      <dgm:t>
        <a:bodyPr/>
        <a:lstStyle/>
        <a:p>
          <a:endParaRPr lang="en-US" sz="2000" b="1">
            <a:cs typeface="B Nazanin" pitchFamily="2" charset="-78"/>
          </a:endParaRPr>
        </a:p>
      </dgm:t>
    </dgm:pt>
    <dgm:pt modelId="{3815EAA9-4155-43D8-89A2-7791160DCBE4}" type="sibTrans" cxnId="{8BA9E872-0CE2-4CFA-B15D-1AA39492989B}">
      <dgm:prSet/>
      <dgm:spPr/>
      <dgm:t>
        <a:bodyPr/>
        <a:lstStyle/>
        <a:p>
          <a:endParaRPr lang="en-US" sz="2000" b="1">
            <a:cs typeface="B Nazanin" pitchFamily="2" charset="-78"/>
          </a:endParaRPr>
        </a:p>
      </dgm:t>
    </dgm:pt>
    <dgm:pt modelId="{3840820B-7941-40A3-B63D-0A6FD06A0FEA}">
      <dgm:prSet phldrT="[Text]" custT="1"/>
      <dgm:spPr/>
      <dgm:t>
        <a:bodyPr/>
        <a:lstStyle/>
        <a:p>
          <a:r>
            <a:rPr lang="fa-IR" sz="1800" b="1" dirty="0" smtClean="0">
              <a:solidFill>
                <a:srgbClr val="000000"/>
              </a:solidFill>
              <a:cs typeface="B Nazanin" pitchFamily="2" charset="-78"/>
            </a:rPr>
            <a:t>مسئولیت پذیر و پاسخگو</a:t>
          </a:r>
          <a:endParaRPr lang="en-US" sz="1800" b="1" dirty="0">
            <a:solidFill>
              <a:srgbClr val="000000"/>
            </a:solidFill>
            <a:cs typeface="B Nazanin" pitchFamily="2" charset="-78"/>
          </a:endParaRPr>
        </a:p>
      </dgm:t>
    </dgm:pt>
    <dgm:pt modelId="{682D0ABC-6D4A-43E4-9378-55F4E2BBFB2E}" type="parTrans" cxnId="{A37FC6DF-46EA-4348-AEB0-F23D99C09852}">
      <dgm:prSet/>
      <dgm:spPr/>
      <dgm:t>
        <a:bodyPr/>
        <a:lstStyle/>
        <a:p>
          <a:endParaRPr lang="en-US" sz="2000" b="1">
            <a:cs typeface="B Nazanin" pitchFamily="2" charset="-78"/>
          </a:endParaRPr>
        </a:p>
      </dgm:t>
    </dgm:pt>
    <dgm:pt modelId="{730CAF83-2A28-47B9-86F8-EA6CE14AAC0A}" type="sibTrans" cxnId="{A37FC6DF-46EA-4348-AEB0-F23D99C09852}">
      <dgm:prSet/>
      <dgm:spPr/>
      <dgm:t>
        <a:bodyPr/>
        <a:lstStyle/>
        <a:p>
          <a:endParaRPr lang="en-US" sz="2000" b="1">
            <a:cs typeface="B Nazanin" pitchFamily="2" charset="-78"/>
          </a:endParaRPr>
        </a:p>
      </dgm:t>
    </dgm:pt>
    <dgm:pt modelId="{6A66983F-CF88-4D00-9842-CB9E7D41D10C}">
      <dgm:prSet custT="1"/>
      <dgm:spPr/>
      <dgm:t>
        <a:bodyPr/>
        <a:lstStyle/>
        <a:p>
          <a:r>
            <a:rPr lang="fa-IR" sz="2800" b="1" dirty="0" smtClean="0">
              <a:solidFill>
                <a:srgbClr val="000000"/>
              </a:solidFill>
              <a:cs typeface="B Nazanin" pitchFamily="2" charset="-78"/>
            </a:rPr>
            <a:t>سرآمد</a:t>
          </a:r>
          <a:endParaRPr lang="en-US" sz="2800" b="1" dirty="0">
            <a:solidFill>
              <a:srgbClr val="000000"/>
            </a:solidFill>
            <a:cs typeface="B Nazanin" pitchFamily="2" charset="-78"/>
          </a:endParaRPr>
        </a:p>
      </dgm:t>
    </dgm:pt>
    <dgm:pt modelId="{BD772D8F-70FC-4718-935D-B0D99872D591}" type="parTrans" cxnId="{DAC3E962-418D-45CA-8C0E-8A7B8FB4407A}">
      <dgm:prSet/>
      <dgm:spPr/>
      <dgm:t>
        <a:bodyPr/>
        <a:lstStyle/>
        <a:p>
          <a:endParaRPr lang="en-US" sz="2000" b="1">
            <a:cs typeface="B Nazanin" pitchFamily="2" charset="-78"/>
          </a:endParaRPr>
        </a:p>
      </dgm:t>
    </dgm:pt>
    <dgm:pt modelId="{8587CF83-1941-4333-B544-97E002C7DB96}" type="sibTrans" cxnId="{DAC3E962-418D-45CA-8C0E-8A7B8FB4407A}">
      <dgm:prSet/>
      <dgm:spPr/>
      <dgm:t>
        <a:bodyPr/>
        <a:lstStyle/>
        <a:p>
          <a:endParaRPr lang="en-US" sz="2000" b="1">
            <a:cs typeface="B Nazanin" pitchFamily="2" charset="-78"/>
          </a:endParaRPr>
        </a:p>
      </dgm:t>
    </dgm:pt>
    <dgm:pt modelId="{7486C043-1C70-4FDE-B16F-0A64CA99CBC1}">
      <dgm:prSet phldrT="[Text]" custT="1"/>
      <dgm:spPr/>
      <dgm:t>
        <a:bodyPr/>
        <a:lstStyle/>
        <a:p>
          <a:r>
            <a:rPr lang="fa-IR" sz="2400" b="1" dirty="0" smtClean="0">
              <a:solidFill>
                <a:schemeClr val="bg2">
                  <a:lumMod val="10000"/>
                </a:schemeClr>
              </a:solidFill>
              <a:cs typeface="B Nazanin" pitchFamily="2" charset="-78"/>
            </a:rPr>
            <a:t>قانون پذیر</a:t>
          </a:r>
          <a:endParaRPr lang="en-US" sz="2400" b="1" dirty="0">
            <a:solidFill>
              <a:schemeClr val="bg2">
                <a:lumMod val="10000"/>
              </a:schemeClr>
            </a:solidFill>
            <a:cs typeface="B Nazanin" pitchFamily="2" charset="-78"/>
          </a:endParaRPr>
        </a:p>
      </dgm:t>
    </dgm:pt>
    <dgm:pt modelId="{F35227EC-01A5-4F88-BD2E-0733EDDC62FD}" type="parTrans" cxnId="{FDF0321B-8E9D-4E57-933B-A485792B6201}">
      <dgm:prSet/>
      <dgm:spPr/>
      <dgm:t>
        <a:bodyPr/>
        <a:lstStyle/>
        <a:p>
          <a:endParaRPr lang="en-US" sz="2000" b="1">
            <a:cs typeface="B Nazanin" pitchFamily="2" charset="-78"/>
          </a:endParaRPr>
        </a:p>
      </dgm:t>
    </dgm:pt>
    <dgm:pt modelId="{E9589457-D9CF-4C0D-A785-B96013921724}" type="sibTrans" cxnId="{FDF0321B-8E9D-4E57-933B-A485792B6201}">
      <dgm:prSet/>
      <dgm:spPr/>
      <dgm:t>
        <a:bodyPr/>
        <a:lstStyle/>
        <a:p>
          <a:endParaRPr lang="en-US" sz="2000" b="1">
            <a:cs typeface="B Nazanin" pitchFamily="2" charset="-78"/>
          </a:endParaRPr>
        </a:p>
      </dgm:t>
    </dgm:pt>
    <dgm:pt modelId="{92C41142-87FA-4133-8804-B13A8480A561}">
      <dgm:prSet phldrT="[Text]" custT="1"/>
      <dgm:spPr/>
      <dgm:t>
        <a:bodyPr/>
        <a:lstStyle/>
        <a:p>
          <a:r>
            <a:rPr lang="fa-IR" sz="1800" b="1" dirty="0" smtClean="0">
              <a:solidFill>
                <a:srgbClr val="000000"/>
              </a:solidFill>
              <a:cs typeface="B Nazanin" pitchFamily="2" charset="-78"/>
            </a:rPr>
            <a:t>نظم و آراستگی محیط فیزیکی</a:t>
          </a:r>
          <a:endParaRPr lang="en-US" sz="1800" b="1" dirty="0">
            <a:solidFill>
              <a:srgbClr val="000000"/>
            </a:solidFill>
            <a:cs typeface="B Nazanin" pitchFamily="2" charset="-78"/>
          </a:endParaRPr>
        </a:p>
      </dgm:t>
    </dgm:pt>
    <dgm:pt modelId="{18F852B3-7268-4792-9A71-D128092D30F6}" type="parTrans" cxnId="{8C1B1D8B-5562-449F-8733-CE1D8AE8341F}">
      <dgm:prSet/>
      <dgm:spPr/>
      <dgm:t>
        <a:bodyPr/>
        <a:lstStyle/>
        <a:p>
          <a:endParaRPr lang="en-US" sz="2000" b="1">
            <a:cs typeface="B Nazanin" pitchFamily="2" charset="-78"/>
          </a:endParaRPr>
        </a:p>
      </dgm:t>
    </dgm:pt>
    <dgm:pt modelId="{3CEF27CB-CDFE-4EDB-BC33-08788072795A}" type="sibTrans" cxnId="{8C1B1D8B-5562-449F-8733-CE1D8AE8341F}">
      <dgm:prSet/>
      <dgm:spPr/>
      <dgm:t>
        <a:bodyPr/>
        <a:lstStyle/>
        <a:p>
          <a:endParaRPr lang="en-US" sz="2000" b="1">
            <a:cs typeface="B Nazanin" pitchFamily="2" charset="-78"/>
          </a:endParaRPr>
        </a:p>
      </dgm:t>
    </dgm:pt>
    <dgm:pt modelId="{358756E8-01F8-4D7F-A06D-B8BC9BB7019F}">
      <dgm:prSet phldrT="[Text]" custT="1"/>
      <dgm:spPr/>
      <dgm:t>
        <a:bodyPr/>
        <a:lstStyle/>
        <a:p>
          <a:r>
            <a:rPr lang="fa-IR" sz="2400" b="1" dirty="0" smtClean="0">
              <a:solidFill>
                <a:srgbClr val="000000"/>
              </a:solidFill>
              <a:cs typeface="B Nazanin" pitchFamily="2" charset="-78"/>
            </a:rPr>
            <a:t>پیش بینی پذیر</a:t>
          </a:r>
          <a:endParaRPr lang="en-US" sz="2400" b="1" dirty="0">
            <a:solidFill>
              <a:srgbClr val="000000"/>
            </a:solidFill>
            <a:cs typeface="B Nazanin" pitchFamily="2" charset="-78"/>
          </a:endParaRPr>
        </a:p>
      </dgm:t>
    </dgm:pt>
    <dgm:pt modelId="{15100515-4498-40EB-8E04-A9BBED3F21D3}" type="sibTrans" cxnId="{BB98CF94-C625-4BD3-9F49-0608D5104F78}">
      <dgm:prSet/>
      <dgm:spPr/>
      <dgm:t>
        <a:bodyPr/>
        <a:lstStyle/>
        <a:p>
          <a:endParaRPr lang="en-US" sz="2000" b="1">
            <a:cs typeface="B Nazanin" pitchFamily="2" charset="-78"/>
          </a:endParaRPr>
        </a:p>
      </dgm:t>
    </dgm:pt>
    <dgm:pt modelId="{CED63D26-E85F-47C2-982F-6A90EC391F35}" type="parTrans" cxnId="{BB98CF94-C625-4BD3-9F49-0608D5104F78}">
      <dgm:prSet/>
      <dgm:spPr/>
      <dgm:t>
        <a:bodyPr/>
        <a:lstStyle/>
        <a:p>
          <a:endParaRPr lang="en-US" sz="2000" b="1">
            <a:cs typeface="B Nazanin" pitchFamily="2" charset="-78"/>
          </a:endParaRPr>
        </a:p>
      </dgm:t>
    </dgm:pt>
    <dgm:pt modelId="{A982E8BD-2674-433F-A4C0-7D89C08D7DF2}" type="pres">
      <dgm:prSet presAssocID="{08694438-1BEC-4B63-8C4E-DC5FF659572E}" presName="Name0" presStyleCnt="0">
        <dgm:presLayoutVars>
          <dgm:dir/>
          <dgm:resizeHandles val="exact"/>
        </dgm:presLayoutVars>
      </dgm:prSet>
      <dgm:spPr/>
      <dgm:t>
        <a:bodyPr/>
        <a:lstStyle/>
        <a:p>
          <a:endParaRPr lang="en-US"/>
        </a:p>
      </dgm:t>
    </dgm:pt>
    <dgm:pt modelId="{7BCF5A6B-9ADA-4874-8C10-37B4DBD646A5}" type="pres">
      <dgm:prSet presAssocID="{3840820B-7941-40A3-B63D-0A6FD06A0FEA}" presName="composite" presStyleCnt="0"/>
      <dgm:spPr/>
      <dgm:t>
        <a:bodyPr/>
        <a:lstStyle/>
        <a:p>
          <a:endParaRPr lang="en-US"/>
        </a:p>
      </dgm:t>
    </dgm:pt>
    <dgm:pt modelId="{48F57DF9-D790-45F6-B59F-85A04862E244}" type="pres">
      <dgm:prSet presAssocID="{3840820B-7941-40A3-B63D-0A6FD06A0FEA}" presName="rect1" presStyleLbl="bgImgPlace1" presStyleIdx="0" presStyleCnt="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dgm:spPr>
      <dgm:t>
        <a:bodyPr/>
        <a:lstStyle/>
        <a:p>
          <a:endParaRPr lang="en-US"/>
        </a:p>
      </dgm:t>
    </dgm:pt>
    <dgm:pt modelId="{6F04696A-D390-403B-AE71-0ECADB0A8E9C}" type="pres">
      <dgm:prSet presAssocID="{3840820B-7941-40A3-B63D-0A6FD06A0FEA}" presName="wedgeRectCallout1" presStyleLbl="node1" presStyleIdx="0" presStyleCnt="6">
        <dgm:presLayoutVars>
          <dgm:bulletEnabled val="1"/>
        </dgm:presLayoutVars>
      </dgm:prSet>
      <dgm:spPr/>
      <dgm:t>
        <a:bodyPr/>
        <a:lstStyle/>
        <a:p>
          <a:endParaRPr lang="en-US"/>
        </a:p>
      </dgm:t>
    </dgm:pt>
    <dgm:pt modelId="{2EA04A36-5938-4347-81D9-2B242FA77312}" type="pres">
      <dgm:prSet presAssocID="{730CAF83-2A28-47B9-86F8-EA6CE14AAC0A}" presName="sibTrans" presStyleCnt="0"/>
      <dgm:spPr/>
      <dgm:t>
        <a:bodyPr/>
        <a:lstStyle/>
        <a:p>
          <a:endParaRPr lang="en-US"/>
        </a:p>
      </dgm:t>
    </dgm:pt>
    <dgm:pt modelId="{5E7B1557-22DE-4777-81B4-E2DAB6DCA3C1}" type="pres">
      <dgm:prSet presAssocID="{7486C043-1C70-4FDE-B16F-0A64CA99CBC1}" presName="composite" presStyleCnt="0"/>
      <dgm:spPr/>
      <dgm:t>
        <a:bodyPr/>
        <a:lstStyle/>
        <a:p>
          <a:endParaRPr lang="en-US"/>
        </a:p>
      </dgm:t>
    </dgm:pt>
    <dgm:pt modelId="{D79D9D0D-A290-4BD2-97DE-D0526D8F9F1E}" type="pres">
      <dgm:prSet presAssocID="{7486C043-1C70-4FDE-B16F-0A64CA99CBC1}" presName="rect1" presStyleLbl="bgImgPlace1" presStyleIdx="1" presStyleCnt="6"/>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t>
        <a:bodyPr/>
        <a:lstStyle/>
        <a:p>
          <a:endParaRPr lang="en-US"/>
        </a:p>
      </dgm:t>
    </dgm:pt>
    <dgm:pt modelId="{7B1BA9CA-F17E-40E2-A874-52E2FD25D171}" type="pres">
      <dgm:prSet presAssocID="{7486C043-1C70-4FDE-B16F-0A64CA99CBC1}" presName="wedgeRectCallout1" presStyleLbl="node1" presStyleIdx="1" presStyleCnt="6">
        <dgm:presLayoutVars>
          <dgm:bulletEnabled val="1"/>
        </dgm:presLayoutVars>
      </dgm:prSet>
      <dgm:spPr/>
      <dgm:t>
        <a:bodyPr/>
        <a:lstStyle/>
        <a:p>
          <a:endParaRPr lang="en-US"/>
        </a:p>
      </dgm:t>
    </dgm:pt>
    <dgm:pt modelId="{54CF479B-F63E-49A1-B150-612054D59FD3}" type="pres">
      <dgm:prSet presAssocID="{E9589457-D9CF-4C0D-A785-B96013921724}" presName="sibTrans" presStyleCnt="0"/>
      <dgm:spPr/>
      <dgm:t>
        <a:bodyPr/>
        <a:lstStyle/>
        <a:p>
          <a:endParaRPr lang="en-US"/>
        </a:p>
      </dgm:t>
    </dgm:pt>
    <dgm:pt modelId="{1870A903-97DD-434F-9F9C-AD8082B0D362}" type="pres">
      <dgm:prSet presAssocID="{92C41142-87FA-4133-8804-B13A8480A561}" presName="composite" presStyleCnt="0"/>
      <dgm:spPr/>
      <dgm:t>
        <a:bodyPr/>
        <a:lstStyle/>
        <a:p>
          <a:endParaRPr lang="en-US"/>
        </a:p>
      </dgm:t>
    </dgm:pt>
    <dgm:pt modelId="{96423B2E-1E02-4AEF-A1F8-78A3345AE9AE}" type="pres">
      <dgm:prSet presAssocID="{92C41142-87FA-4133-8804-B13A8480A561}" presName="rect1" presStyleLbl="bgImgPlace1" presStyleIdx="2" presStyleCnt="6"/>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9000" r="-9000"/>
          </a:stretch>
        </a:blipFill>
      </dgm:spPr>
      <dgm:t>
        <a:bodyPr/>
        <a:lstStyle/>
        <a:p>
          <a:endParaRPr lang="en-US"/>
        </a:p>
      </dgm:t>
    </dgm:pt>
    <dgm:pt modelId="{71E46799-7975-411B-ABE5-D54B98B2F666}" type="pres">
      <dgm:prSet presAssocID="{92C41142-87FA-4133-8804-B13A8480A561}" presName="wedgeRectCallout1" presStyleLbl="node1" presStyleIdx="2" presStyleCnt="6">
        <dgm:presLayoutVars>
          <dgm:bulletEnabled val="1"/>
        </dgm:presLayoutVars>
      </dgm:prSet>
      <dgm:spPr/>
      <dgm:t>
        <a:bodyPr/>
        <a:lstStyle/>
        <a:p>
          <a:endParaRPr lang="en-US"/>
        </a:p>
      </dgm:t>
    </dgm:pt>
    <dgm:pt modelId="{5879FE82-394A-4C28-AC7E-D9A53E7F0839}" type="pres">
      <dgm:prSet presAssocID="{3CEF27CB-CDFE-4EDB-BC33-08788072795A}" presName="sibTrans" presStyleCnt="0"/>
      <dgm:spPr/>
      <dgm:t>
        <a:bodyPr/>
        <a:lstStyle/>
        <a:p>
          <a:endParaRPr lang="en-US"/>
        </a:p>
      </dgm:t>
    </dgm:pt>
    <dgm:pt modelId="{6FBF46CF-442B-4A47-8EB6-E9F3D0F9583F}" type="pres">
      <dgm:prSet presAssocID="{358756E8-01F8-4D7F-A06D-B8BC9BB7019F}" presName="composite" presStyleCnt="0"/>
      <dgm:spPr/>
      <dgm:t>
        <a:bodyPr/>
        <a:lstStyle/>
        <a:p>
          <a:endParaRPr lang="en-US"/>
        </a:p>
      </dgm:t>
    </dgm:pt>
    <dgm:pt modelId="{DADA22F0-4CB3-4119-8143-4E9063238A0B}" type="pres">
      <dgm:prSet presAssocID="{358756E8-01F8-4D7F-A06D-B8BC9BB7019F}" presName="rect1" presStyleLbl="bgImgPlac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t="-24000" b="-24000"/>
          </a:stretch>
        </a:blipFill>
      </dgm:spPr>
      <dgm:t>
        <a:bodyPr/>
        <a:lstStyle/>
        <a:p>
          <a:endParaRPr lang="en-US"/>
        </a:p>
      </dgm:t>
    </dgm:pt>
    <dgm:pt modelId="{A38338A6-18FA-4F10-90F4-50D784819319}" type="pres">
      <dgm:prSet presAssocID="{358756E8-01F8-4D7F-A06D-B8BC9BB7019F}" presName="wedgeRectCallout1" presStyleLbl="node1" presStyleIdx="3" presStyleCnt="6">
        <dgm:presLayoutVars>
          <dgm:bulletEnabled val="1"/>
        </dgm:presLayoutVars>
      </dgm:prSet>
      <dgm:spPr/>
      <dgm:t>
        <a:bodyPr/>
        <a:lstStyle/>
        <a:p>
          <a:endParaRPr lang="en-US"/>
        </a:p>
      </dgm:t>
    </dgm:pt>
    <dgm:pt modelId="{91CB7129-5415-4BB6-8CA9-680F1554785C}" type="pres">
      <dgm:prSet presAssocID="{15100515-4498-40EB-8E04-A9BBED3F21D3}" presName="sibTrans" presStyleCnt="0"/>
      <dgm:spPr/>
      <dgm:t>
        <a:bodyPr/>
        <a:lstStyle/>
        <a:p>
          <a:endParaRPr lang="en-US"/>
        </a:p>
      </dgm:t>
    </dgm:pt>
    <dgm:pt modelId="{F591EA2C-48A0-4C25-B2E8-230B977D44DA}" type="pres">
      <dgm:prSet presAssocID="{6A66983F-CF88-4D00-9842-CB9E7D41D10C}" presName="composite" presStyleCnt="0"/>
      <dgm:spPr/>
      <dgm:t>
        <a:bodyPr/>
        <a:lstStyle/>
        <a:p>
          <a:endParaRPr lang="en-US"/>
        </a:p>
      </dgm:t>
    </dgm:pt>
    <dgm:pt modelId="{B9B03A1A-115F-4D0A-925B-61239030266D}" type="pres">
      <dgm:prSet presAssocID="{6A66983F-CF88-4D00-9842-CB9E7D41D10C}" presName="rect1" presStyleLbl="bgImgPlac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758ACF5B-2268-4F09-8CD1-F8D6DF072F28}" type="pres">
      <dgm:prSet presAssocID="{6A66983F-CF88-4D00-9842-CB9E7D41D10C}" presName="wedgeRectCallout1" presStyleLbl="node1" presStyleIdx="4" presStyleCnt="6">
        <dgm:presLayoutVars>
          <dgm:bulletEnabled val="1"/>
        </dgm:presLayoutVars>
      </dgm:prSet>
      <dgm:spPr/>
      <dgm:t>
        <a:bodyPr/>
        <a:lstStyle/>
        <a:p>
          <a:endParaRPr lang="en-US"/>
        </a:p>
      </dgm:t>
    </dgm:pt>
    <dgm:pt modelId="{F7BD6425-E137-46F5-92ED-3CCD2AED4CCA}" type="pres">
      <dgm:prSet presAssocID="{8587CF83-1941-4333-B544-97E002C7DB96}" presName="sibTrans" presStyleCnt="0"/>
      <dgm:spPr/>
      <dgm:t>
        <a:bodyPr/>
        <a:lstStyle/>
        <a:p>
          <a:endParaRPr lang="en-US"/>
        </a:p>
      </dgm:t>
    </dgm:pt>
    <dgm:pt modelId="{96B4AEDC-46CA-4C7A-A6AA-70C1C1F0C77D}" type="pres">
      <dgm:prSet presAssocID="{8937966F-D1EA-4A22-992B-98901ACCF797}" presName="composite" presStyleCnt="0"/>
      <dgm:spPr/>
      <dgm:t>
        <a:bodyPr/>
        <a:lstStyle/>
        <a:p>
          <a:endParaRPr lang="en-US"/>
        </a:p>
      </dgm:t>
    </dgm:pt>
    <dgm:pt modelId="{1FC373A6-1B10-49B7-AA1A-C39F3A83855C}" type="pres">
      <dgm:prSet presAssocID="{8937966F-D1EA-4A22-992B-98901ACCF797}" presName="rect1" presStyleLbl="bgImgPlac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l="-6000" r="-6000"/>
          </a:stretch>
        </a:blipFill>
      </dgm:spPr>
      <dgm:t>
        <a:bodyPr/>
        <a:lstStyle/>
        <a:p>
          <a:endParaRPr lang="en-US"/>
        </a:p>
      </dgm:t>
    </dgm:pt>
    <dgm:pt modelId="{822BF21F-0433-4068-A446-A96AD1DDA0A9}" type="pres">
      <dgm:prSet presAssocID="{8937966F-D1EA-4A22-992B-98901ACCF797}" presName="wedgeRectCallout1" presStyleLbl="node1" presStyleIdx="5" presStyleCnt="6">
        <dgm:presLayoutVars>
          <dgm:bulletEnabled val="1"/>
        </dgm:presLayoutVars>
      </dgm:prSet>
      <dgm:spPr/>
      <dgm:t>
        <a:bodyPr/>
        <a:lstStyle/>
        <a:p>
          <a:endParaRPr lang="en-US"/>
        </a:p>
      </dgm:t>
    </dgm:pt>
  </dgm:ptLst>
  <dgm:cxnLst>
    <dgm:cxn modelId="{DAC3E962-418D-45CA-8C0E-8A7B8FB4407A}" srcId="{08694438-1BEC-4B63-8C4E-DC5FF659572E}" destId="{6A66983F-CF88-4D00-9842-CB9E7D41D10C}" srcOrd="4" destOrd="0" parTransId="{BD772D8F-70FC-4718-935D-B0D99872D591}" sibTransId="{8587CF83-1941-4333-B544-97E002C7DB96}"/>
    <dgm:cxn modelId="{6CB6408D-5F06-40D4-8749-803A17F85BAE}" type="presOf" srcId="{3840820B-7941-40A3-B63D-0A6FD06A0FEA}" destId="{6F04696A-D390-403B-AE71-0ECADB0A8E9C}" srcOrd="0" destOrd="0" presId="urn:microsoft.com/office/officeart/2008/layout/BendingPictureCaptionList"/>
    <dgm:cxn modelId="{BB98CF94-C625-4BD3-9F49-0608D5104F78}" srcId="{08694438-1BEC-4B63-8C4E-DC5FF659572E}" destId="{358756E8-01F8-4D7F-A06D-B8BC9BB7019F}" srcOrd="3" destOrd="0" parTransId="{CED63D26-E85F-47C2-982F-6A90EC391F35}" sibTransId="{15100515-4498-40EB-8E04-A9BBED3F21D3}"/>
    <dgm:cxn modelId="{8C1B1D8B-5562-449F-8733-CE1D8AE8341F}" srcId="{08694438-1BEC-4B63-8C4E-DC5FF659572E}" destId="{92C41142-87FA-4133-8804-B13A8480A561}" srcOrd="2" destOrd="0" parTransId="{18F852B3-7268-4792-9A71-D128092D30F6}" sibTransId="{3CEF27CB-CDFE-4EDB-BC33-08788072795A}"/>
    <dgm:cxn modelId="{A37FC6DF-46EA-4348-AEB0-F23D99C09852}" srcId="{08694438-1BEC-4B63-8C4E-DC5FF659572E}" destId="{3840820B-7941-40A3-B63D-0A6FD06A0FEA}" srcOrd="0" destOrd="0" parTransId="{682D0ABC-6D4A-43E4-9378-55F4E2BBFB2E}" sibTransId="{730CAF83-2A28-47B9-86F8-EA6CE14AAC0A}"/>
    <dgm:cxn modelId="{FDF0321B-8E9D-4E57-933B-A485792B6201}" srcId="{08694438-1BEC-4B63-8C4E-DC5FF659572E}" destId="{7486C043-1C70-4FDE-B16F-0A64CA99CBC1}" srcOrd="1" destOrd="0" parTransId="{F35227EC-01A5-4F88-BD2E-0733EDDC62FD}" sibTransId="{E9589457-D9CF-4C0D-A785-B96013921724}"/>
    <dgm:cxn modelId="{5CA9FB47-7914-4D26-82A5-9955DDBE70C4}" type="presOf" srcId="{358756E8-01F8-4D7F-A06D-B8BC9BB7019F}" destId="{A38338A6-18FA-4F10-90F4-50D784819319}" srcOrd="0" destOrd="0" presId="urn:microsoft.com/office/officeart/2008/layout/BendingPictureCaptionList"/>
    <dgm:cxn modelId="{0B80EA9D-77BB-4863-9F49-47CAC340930F}" type="presOf" srcId="{08694438-1BEC-4B63-8C4E-DC5FF659572E}" destId="{A982E8BD-2674-433F-A4C0-7D89C08D7DF2}" srcOrd="0" destOrd="0" presId="urn:microsoft.com/office/officeart/2008/layout/BendingPictureCaptionList"/>
    <dgm:cxn modelId="{56E01DDF-3CA5-455A-B545-B030BECA5E25}" type="presOf" srcId="{7486C043-1C70-4FDE-B16F-0A64CA99CBC1}" destId="{7B1BA9CA-F17E-40E2-A874-52E2FD25D171}" srcOrd="0" destOrd="0" presId="urn:microsoft.com/office/officeart/2008/layout/BendingPictureCaptionList"/>
    <dgm:cxn modelId="{8BA9E872-0CE2-4CFA-B15D-1AA39492989B}" srcId="{08694438-1BEC-4B63-8C4E-DC5FF659572E}" destId="{8937966F-D1EA-4A22-992B-98901ACCF797}" srcOrd="5" destOrd="0" parTransId="{E146D273-472F-4114-AA9C-3F0BD3C69A1B}" sibTransId="{3815EAA9-4155-43D8-89A2-7791160DCBE4}"/>
    <dgm:cxn modelId="{96535551-B005-4D42-9E56-2E8B53578F1F}" type="presOf" srcId="{92C41142-87FA-4133-8804-B13A8480A561}" destId="{71E46799-7975-411B-ABE5-D54B98B2F666}" srcOrd="0" destOrd="0" presId="urn:microsoft.com/office/officeart/2008/layout/BendingPictureCaptionList"/>
    <dgm:cxn modelId="{40137163-0A98-415E-BB57-E7D3D95D736D}" type="presOf" srcId="{8937966F-D1EA-4A22-992B-98901ACCF797}" destId="{822BF21F-0433-4068-A446-A96AD1DDA0A9}" srcOrd="0" destOrd="0" presId="urn:microsoft.com/office/officeart/2008/layout/BendingPictureCaptionList"/>
    <dgm:cxn modelId="{439B0EC9-D03F-48AD-A91B-15924A65E3F7}" type="presOf" srcId="{6A66983F-CF88-4D00-9842-CB9E7D41D10C}" destId="{758ACF5B-2268-4F09-8CD1-F8D6DF072F28}" srcOrd="0" destOrd="0" presId="urn:microsoft.com/office/officeart/2008/layout/BendingPictureCaptionList"/>
    <dgm:cxn modelId="{FD438F3F-286B-4F5C-B9B7-3488B7CD01AD}" type="presParOf" srcId="{A982E8BD-2674-433F-A4C0-7D89C08D7DF2}" destId="{7BCF5A6B-9ADA-4874-8C10-37B4DBD646A5}" srcOrd="0" destOrd="0" presId="urn:microsoft.com/office/officeart/2008/layout/BendingPictureCaptionList"/>
    <dgm:cxn modelId="{53A60348-2700-4803-8715-25DEFC15681E}" type="presParOf" srcId="{7BCF5A6B-9ADA-4874-8C10-37B4DBD646A5}" destId="{48F57DF9-D790-45F6-B59F-85A04862E244}" srcOrd="0" destOrd="0" presId="urn:microsoft.com/office/officeart/2008/layout/BendingPictureCaptionList"/>
    <dgm:cxn modelId="{0F1FB057-664E-409F-8FBC-B363E8985A79}" type="presParOf" srcId="{7BCF5A6B-9ADA-4874-8C10-37B4DBD646A5}" destId="{6F04696A-D390-403B-AE71-0ECADB0A8E9C}" srcOrd="1" destOrd="0" presId="urn:microsoft.com/office/officeart/2008/layout/BendingPictureCaptionList"/>
    <dgm:cxn modelId="{02EDC976-0944-4ABE-874F-544AA3F8858B}" type="presParOf" srcId="{A982E8BD-2674-433F-A4C0-7D89C08D7DF2}" destId="{2EA04A36-5938-4347-81D9-2B242FA77312}" srcOrd="1" destOrd="0" presId="urn:microsoft.com/office/officeart/2008/layout/BendingPictureCaptionList"/>
    <dgm:cxn modelId="{BF4D36B6-88AF-41E5-8AB7-E908B2B8DB62}" type="presParOf" srcId="{A982E8BD-2674-433F-A4C0-7D89C08D7DF2}" destId="{5E7B1557-22DE-4777-81B4-E2DAB6DCA3C1}" srcOrd="2" destOrd="0" presId="urn:microsoft.com/office/officeart/2008/layout/BendingPictureCaptionList"/>
    <dgm:cxn modelId="{0A2F94E9-A72D-413F-B351-D53E42373651}" type="presParOf" srcId="{5E7B1557-22DE-4777-81B4-E2DAB6DCA3C1}" destId="{D79D9D0D-A290-4BD2-97DE-D0526D8F9F1E}" srcOrd="0" destOrd="0" presId="urn:microsoft.com/office/officeart/2008/layout/BendingPictureCaptionList"/>
    <dgm:cxn modelId="{E4E04B37-BB67-4D8F-8C69-E5774D98072C}" type="presParOf" srcId="{5E7B1557-22DE-4777-81B4-E2DAB6DCA3C1}" destId="{7B1BA9CA-F17E-40E2-A874-52E2FD25D171}" srcOrd="1" destOrd="0" presId="urn:microsoft.com/office/officeart/2008/layout/BendingPictureCaptionList"/>
    <dgm:cxn modelId="{429DC335-867A-4FEC-8F09-2501789FA4D3}" type="presParOf" srcId="{A982E8BD-2674-433F-A4C0-7D89C08D7DF2}" destId="{54CF479B-F63E-49A1-B150-612054D59FD3}" srcOrd="3" destOrd="0" presId="urn:microsoft.com/office/officeart/2008/layout/BendingPictureCaptionList"/>
    <dgm:cxn modelId="{45C0BAF9-533C-44F5-8E6B-DF547A8BE060}" type="presParOf" srcId="{A982E8BD-2674-433F-A4C0-7D89C08D7DF2}" destId="{1870A903-97DD-434F-9F9C-AD8082B0D362}" srcOrd="4" destOrd="0" presId="urn:microsoft.com/office/officeart/2008/layout/BendingPictureCaptionList"/>
    <dgm:cxn modelId="{18DE471D-E053-4FFA-86D0-96D0C51A9344}" type="presParOf" srcId="{1870A903-97DD-434F-9F9C-AD8082B0D362}" destId="{96423B2E-1E02-4AEF-A1F8-78A3345AE9AE}" srcOrd="0" destOrd="0" presId="urn:microsoft.com/office/officeart/2008/layout/BendingPictureCaptionList"/>
    <dgm:cxn modelId="{E032192F-0694-4BCE-95CA-8C5807264622}" type="presParOf" srcId="{1870A903-97DD-434F-9F9C-AD8082B0D362}" destId="{71E46799-7975-411B-ABE5-D54B98B2F666}" srcOrd="1" destOrd="0" presId="urn:microsoft.com/office/officeart/2008/layout/BendingPictureCaptionList"/>
    <dgm:cxn modelId="{9412D17F-80DC-48CB-A7AD-12FC5F2D0F53}" type="presParOf" srcId="{A982E8BD-2674-433F-A4C0-7D89C08D7DF2}" destId="{5879FE82-394A-4C28-AC7E-D9A53E7F0839}" srcOrd="5" destOrd="0" presId="urn:microsoft.com/office/officeart/2008/layout/BendingPictureCaptionList"/>
    <dgm:cxn modelId="{A549FD18-F6B7-48FE-889D-27F020C169C2}" type="presParOf" srcId="{A982E8BD-2674-433F-A4C0-7D89C08D7DF2}" destId="{6FBF46CF-442B-4A47-8EB6-E9F3D0F9583F}" srcOrd="6" destOrd="0" presId="urn:microsoft.com/office/officeart/2008/layout/BendingPictureCaptionList"/>
    <dgm:cxn modelId="{CF8BFA28-78F5-4A0C-93C8-3AA18DF15CF4}" type="presParOf" srcId="{6FBF46CF-442B-4A47-8EB6-E9F3D0F9583F}" destId="{DADA22F0-4CB3-4119-8143-4E9063238A0B}" srcOrd="0" destOrd="0" presId="urn:microsoft.com/office/officeart/2008/layout/BendingPictureCaptionList"/>
    <dgm:cxn modelId="{7A23BEB4-BBD6-49E7-92E6-32C45314D69A}" type="presParOf" srcId="{6FBF46CF-442B-4A47-8EB6-E9F3D0F9583F}" destId="{A38338A6-18FA-4F10-90F4-50D784819319}" srcOrd="1" destOrd="0" presId="urn:microsoft.com/office/officeart/2008/layout/BendingPictureCaptionList"/>
    <dgm:cxn modelId="{00320EF7-5932-4877-82EF-8A03E0AA5A65}" type="presParOf" srcId="{A982E8BD-2674-433F-A4C0-7D89C08D7DF2}" destId="{91CB7129-5415-4BB6-8CA9-680F1554785C}" srcOrd="7" destOrd="0" presId="urn:microsoft.com/office/officeart/2008/layout/BendingPictureCaptionList"/>
    <dgm:cxn modelId="{5DD8EDD7-3067-49E0-B83D-A15A2C87E2B8}" type="presParOf" srcId="{A982E8BD-2674-433F-A4C0-7D89C08D7DF2}" destId="{F591EA2C-48A0-4C25-B2E8-230B977D44DA}" srcOrd="8" destOrd="0" presId="urn:microsoft.com/office/officeart/2008/layout/BendingPictureCaptionList"/>
    <dgm:cxn modelId="{00BCED23-57FB-4CBB-AC40-88CCCBB6580E}" type="presParOf" srcId="{F591EA2C-48A0-4C25-B2E8-230B977D44DA}" destId="{B9B03A1A-115F-4D0A-925B-61239030266D}" srcOrd="0" destOrd="0" presId="urn:microsoft.com/office/officeart/2008/layout/BendingPictureCaptionList"/>
    <dgm:cxn modelId="{29B23B7C-08FE-457D-BFEB-5CB78118866F}" type="presParOf" srcId="{F591EA2C-48A0-4C25-B2E8-230B977D44DA}" destId="{758ACF5B-2268-4F09-8CD1-F8D6DF072F28}" srcOrd="1" destOrd="0" presId="urn:microsoft.com/office/officeart/2008/layout/BendingPictureCaptionList"/>
    <dgm:cxn modelId="{9C60FD65-829E-4CFC-AE93-F35D9A5A22E8}" type="presParOf" srcId="{A982E8BD-2674-433F-A4C0-7D89C08D7DF2}" destId="{F7BD6425-E137-46F5-92ED-3CCD2AED4CCA}" srcOrd="9" destOrd="0" presId="urn:microsoft.com/office/officeart/2008/layout/BendingPictureCaptionList"/>
    <dgm:cxn modelId="{74024956-DB1E-4BD1-8D64-F198520675CE}" type="presParOf" srcId="{A982E8BD-2674-433F-A4C0-7D89C08D7DF2}" destId="{96B4AEDC-46CA-4C7A-A6AA-70C1C1F0C77D}" srcOrd="10" destOrd="0" presId="urn:microsoft.com/office/officeart/2008/layout/BendingPictureCaptionList"/>
    <dgm:cxn modelId="{91AB2C41-F315-4BB7-A73F-FC58C7225CEC}" type="presParOf" srcId="{96B4AEDC-46CA-4C7A-A6AA-70C1C1F0C77D}" destId="{1FC373A6-1B10-49B7-AA1A-C39F3A83855C}" srcOrd="0" destOrd="0" presId="urn:microsoft.com/office/officeart/2008/layout/BendingPictureCaptionList"/>
    <dgm:cxn modelId="{51A677E4-A8FC-4624-80C8-4BFA41AEE58A}" type="presParOf" srcId="{96B4AEDC-46CA-4C7A-A6AA-70C1C1F0C77D}" destId="{822BF21F-0433-4068-A446-A96AD1DDA0A9}"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699480-E8E3-4DD2-BC97-7E2FB10F8AF5}" type="doc">
      <dgm:prSet loTypeId="urn:microsoft.com/office/officeart/2008/layout/HexagonCluster" loCatId="relationship" qsTypeId="urn:microsoft.com/office/officeart/2005/8/quickstyle/simple5" qsCatId="simple" csTypeId="urn:microsoft.com/office/officeart/2005/8/colors/colorful3" csCatId="colorful" phldr="1"/>
      <dgm:spPr/>
      <dgm:t>
        <a:bodyPr/>
        <a:lstStyle/>
        <a:p>
          <a:endParaRPr lang="en-US"/>
        </a:p>
      </dgm:t>
    </dgm:pt>
    <dgm:pt modelId="{24814633-400B-4EBE-BEE3-561DE3BA2759}">
      <dgm:prSet custT="1"/>
      <dgm:spPr/>
      <dgm:t>
        <a:bodyPr/>
        <a:lstStyle/>
        <a:p>
          <a:r>
            <a:rPr lang="fa-IR" sz="3200" b="1" dirty="0" smtClean="0">
              <a:solidFill>
                <a:schemeClr val="bg2">
                  <a:lumMod val="10000"/>
                </a:schemeClr>
              </a:solidFill>
              <a:cs typeface="B Nazanin" pitchFamily="2" charset="-78"/>
            </a:rPr>
            <a:t>منابع انسانی</a:t>
          </a:r>
        </a:p>
      </dgm:t>
    </dgm:pt>
    <dgm:pt modelId="{F56C5537-4E28-4171-8617-D99CA7AD1B63}" type="parTrans" cxnId="{DE404A35-EE4C-40D2-941A-0B5B88B9AB3B}">
      <dgm:prSet/>
      <dgm:spPr/>
      <dgm:t>
        <a:bodyPr/>
        <a:lstStyle/>
        <a:p>
          <a:endParaRPr lang="en-US"/>
        </a:p>
      </dgm:t>
    </dgm:pt>
    <dgm:pt modelId="{F68C5D8C-8AE1-4876-BD91-8D7EE90961FE}" type="sibTrans" cxnId="{DE404A35-EE4C-40D2-941A-0B5B88B9AB3B}">
      <dgm:prSet/>
      <dgm:spPr>
        <a:blipFill>
          <a:blip xmlns:r="http://schemas.openxmlformats.org/officeDocument/2006/relationships" r:embed="rId1">
            <a:lum bright="-30000"/>
            <a:extLst>
              <a:ext uri="{28A0092B-C50C-407E-A947-70E740481C1C}">
                <a14:useLocalDpi xmlns:a14="http://schemas.microsoft.com/office/drawing/2010/main" val="0"/>
              </a:ext>
            </a:extLst>
          </a:blip>
          <a:srcRect/>
          <a:stretch>
            <a:fillRect l="-7000" r="-7000"/>
          </a:stretch>
        </a:blipFill>
      </dgm:spPr>
      <dgm:t>
        <a:bodyPr/>
        <a:lstStyle/>
        <a:p>
          <a:endParaRPr lang="en-US"/>
        </a:p>
      </dgm:t>
    </dgm:pt>
    <dgm:pt modelId="{69183197-FB94-46D9-99A7-11B8F977632C}">
      <dgm:prSet custT="1"/>
      <dgm:spPr/>
      <dgm:t>
        <a:bodyPr/>
        <a:lstStyle/>
        <a:p>
          <a:r>
            <a:rPr lang="fa-IR" sz="3200" b="1" dirty="0" smtClean="0">
              <a:cs typeface="B Nazanin" pitchFamily="2" charset="-78"/>
            </a:rPr>
            <a:t>فرآیندها</a:t>
          </a:r>
        </a:p>
      </dgm:t>
    </dgm:pt>
    <dgm:pt modelId="{0549E381-763B-4D8E-B618-4E3AC89199BC}" type="parTrans" cxnId="{BD61F551-25EA-4785-BCB3-0C3B653743F9}">
      <dgm:prSet/>
      <dgm:spPr/>
      <dgm:t>
        <a:bodyPr/>
        <a:lstStyle/>
        <a:p>
          <a:endParaRPr lang="en-US"/>
        </a:p>
      </dgm:t>
    </dgm:pt>
    <dgm:pt modelId="{58A9E5AA-8C24-4C9D-904C-BE085DAF9D18}" type="sibTrans" cxnId="{BD61F551-25EA-4785-BCB3-0C3B653743F9}">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dgm:spPr>
      <dgm:t>
        <a:bodyPr/>
        <a:lstStyle/>
        <a:p>
          <a:endParaRPr lang="en-US"/>
        </a:p>
      </dgm:t>
    </dgm:pt>
    <dgm:pt modelId="{565C91B3-2BBF-4C1D-8304-68DD9548F9D4}">
      <dgm:prSet custT="1"/>
      <dgm:spPr/>
      <dgm:t>
        <a:bodyPr/>
        <a:lstStyle/>
        <a:p>
          <a:r>
            <a:rPr lang="fa-IR" sz="3600" b="1" dirty="0" smtClean="0">
              <a:cs typeface="B Nazanin" pitchFamily="2" charset="-78"/>
            </a:rPr>
            <a:t>سازمان</a:t>
          </a:r>
          <a:endParaRPr lang="en-US" sz="3600" b="1" dirty="0">
            <a:cs typeface="B Nazanin" pitchFamily="2" charset="-78"/>
          </a:endParaRPr>
        </a:p>
      </dgm:t>
    </dgm:pt>
    <dgm:pt modelId="{E8AEE4FC-F65B-4F30-91CF-62EF4BE8A1FF}" type="parTrans" cxnId="{8BCF9809-2228-4596-B1A0-F4E562C1EAB3}">
      <dgm:prSet/>
      <dgm:spPr/>
      <dgm:t>
        <a:bodyPr/>
        <a:lstStyle/>
        <a:p>
          <a:endParaRPr lang="en-US"/>
        </a:p>
      </dgm:t>
    </dgm:pt>
    <dgm:pt modelId="{15096EA0-3398-43A7-9E32-6E4BA6BBAB82}" type="sibTrans" cxnId="{8BCF9809-2228-4596-B1A0-F4E562C1EAB3}">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13000" r="-13000"/>
          </a:stretch>
        </a:blipFill>
      </dgm:spPr>
      <dgm:t>
        <a:bodyPr/>
        <a:lstStyle/>
        <a:p>
          <a:endParaRPr lang="en-US"/>
        </a:p>
      </dgm:t>
    </dgm:pt>
    <dgm:pt modelId="{C3FAEEA0-3A28-4143-9553-53C327C04A61}" type="pres">
      <dgm:prSet presAssocID="{61699480-E8E3-4DD2-BC97-7E2FB10F8AF5}" presName="Name0" presStyleCnt="0">
        <dgm:presLayoutVars>
          <dgm:chMax val="21"/>
          <dgm:chPref val="21"/>
        </dgm:presLayoutVars>
      </dgm:prSet>
      <dgm:spPr/>
      <dgm:t>
        <a:bodyPr/>
        <a:lstStyle/>
        <a:p>
          <a:pPr rtl="1"/>
          <a:endParaRPr lang="ar-SA"/>
        </a:p>
      </dgm:t>
    </dgm:pt>
    <dgm:pt modelId="{A1F36EF3-71A1-4DE8-A78F-FC3741B307BC}" type="pres">
      <dgm:prSet presAssocID="{565C91B3-2BBF-4C1D-8304-68DD9548F9D4}" presName="text1" presStyleCnt="0"/>
      <dgm:spPr/>
    </dgm:pt>
    <dgm:pt modelId="{6F7EA1DC-F43E-4332-8ECC-481F6010CC7B}" type="pres">
      <dgm:prSet presAssocID="{565C91B3-2BBF-4C1D-8304-68DD9548F9D4}" presName="textRepeatNode" presStyleLbl="alignNode1" presStyleIdx="0" presStyleCnt="3">
        <dgm:presLayoutVars>
          <dgm:chMax val="0"/>
          <dgm:chPref val="0"/>
          <dgm:bulletEnabled val="1"/>
        </dgm:presLayoutVars>
      </dgm:prSet>
      <dgm:spPr/>
      <dgm:t>
        <a:bodyPr/>
        <a:lstStyle/>
        <a:p>
          <a:pPr rtl="1"/>
          <a:endParaRPr lang="ar-SA"/>
        </a:p>
      </dgm:t>
    </dgm:pt>
    <dgm:pt modelId="{56641B7D-C95E-4CC3-9462-F1C1DF805365}" type="pres">
      <dgm:prSet presAssocID="{565C91B3-2BBF-4C1D-8304-68DD9548F9D4}" presName="textaccent1" presStyleCnt="0"/>
      <dgm:spPr/>
    </dgm:pt>
    <dgm:pt modelId="{95752D4F-168F-45EE-A87E-81DD5ADDCE8B}" type="pres">
      <dgm:prSet presAssocID="{565C91B3-2BBF-4C1D-8304-68DD9548F9D4}" presName="accentRepeatNode" presStyleLbl="solidAlignAcc1" presStyleIdx="0" presStyleCnt="6"/>
      <dgm:spPr/>
    </dgm:pt>
    <dgm:pt modelId="{63190E36-F9E7-490C-AED3-BD4CF4918060}" type="pres">
      <dgm:prSet presAssocID="{15096EA0-3398-43A7-9E32-6E4BA6BBAB82}" presName="image1" presStyleCnt="0"/>
      <dgm:spPr/>
    </dgm:pt>
    <dgm:pt modelId="{B24E8175-692F-481B-97F0-AC3C5A6B5E5B}" type="pres">
      <dgm:prSet presAssocID="{15096EA0-3398-43A7-9E32-6E4BA6BBAB82}" presName="imageRepeatNode" presStyleLbl="alignAcc1" presStyleIdx="0" presStyleCnt="3"/>
      <dgm:spPr/>
      <dgm:t>
        <a:bodyPr/>
        <a:lstStyle/>
        <a:p>
          <a:pPr rtl="1"/>
          <a:endParaRPr lang="ar-SA"/>
        </a:p>
      </dgm:t>
    </dgm:pt>
    <dgm:pt modelId="{460AEFD0-2320-4A35-B4AC-5786CD8D138E}" type="pres">
      <dgm:prSet presAssocID="{15096EA0-3398-43A7-9E32-6E4BA6BBAB82}" presName="imageaccent1" presStyleCnt="0"/>
      <dgm:spPr/>
    </dgm:pt>
    <dgm:pt modelId="{D0326E34-8C9F-4187-A2DD-7F3AE2F6F1A4}" type="pres">
      <dgm:prSet presAssocID="{15096EA0-3398-43A7-9E32-6E4BA6BBAB82}" presName="accentRepeatNode" presStyleLbl="solidAlignAcc1" presStyleIdx="1" presStyleCnt="6"/>
      <dgm:spPr/>
    </dgm:pt>
    <dgm:pt modelId="{6697AB1E-31AB-4CDE-8B38-29B5B84FBAFA}" type="pres">
      <dgm:prSet presAssocID="{69183197-FB94-46D9-99A7-11B8F977632C}" presName="text2" presStyleCnt="0"/>
      <dgm:spPr/>
    </dgm:pt>
    <dgm:pt modelId="{BEC068DC-F633-4983-A690-7AEA54ACFB3C}" type="pres">
      <dgm:prSet presAssocID="{69183197-FB94-46D9-99A7-11B8F977632C}" presName="textRepeatNode" presStyleLbl="alignNode1" presStyleIdx="1" presStyleCnt="3">
        <dgm:presLayoutVars>
          <dgm:chMax val="0"/>
          <dgm:chPref val="0"/>
          <dgm:bulletEnabled val="1"/>
        </dgm:presLayoutVars>
      </dgm:prSet>
      <dgm:spPr/>
      <dgm:t>
        <a:bodyPr/>
        <a:lstStyle/>
        <a:p>
          <a:pPr rtl="1"/>
          <a:endParaRPr lang="ar-SA"/>
        </a:p>
      </dgm:t>
    </dgm:pt>
    <dgm:pt modelId="{88485419-BB79-406B-96C2-FFFC0B364F5B}" type="pres">
      <dgm:prSet presAssocID="{69183197-FB94-46D9-99A7-11B8F977632C}" presName="textaccent2" presStyleCnt="0"/>
      <dgm:spPr/>
    </dgm:pt>
    <dgm:pt modelId="{6D38325A-BDDA-4DDD-AD20-B073741D543D}" type="pres">
      <dgm:prSet presAssocID="{69183197-FB94-46D9-99A7-11B8F977632C}" presName="accentRepeatNode" presStyleLbl="solidAlignAcc1" presStyleIdx="2" presStyleCnt="6"/>
      <dgm:spPr/>
    </dgm:pt>
    <dgm:pt modelId="{347CB64A-AD48-4D20-900A-F6832BB99EA7}" type="pres">
      <dgm:prSet presAssocID="{58A9E5AA-8C24-4C9D-904C-BE085DAF9D18}" presName="image2" presStyleCnt="0"/>
      <dgm:spPr/>
    </dgm:pt>
    <dgm:pt modelId="{6AB57942-6810-4FDF-B497-F245EDBCABC0}" type="pres">
      <dgm:prSet presAssocID="{58A9E5AA-8C24-4C9D-904C-BE085DAF9D18}" presName="imageRepeatNode" presStyleLbl="alignAcc1" presStyleIdx="1" presStyleCnt="3"/>
      <dgm:spPr/>
      <dgm:t>
        <a:bodyPr/>
        <a:lstStyle/>
        <a:p>
          <a:pPr rtl="1"/>
          <a:endParaRPr lang="ar-SA"/>
        </a:p>
      </dgm:t>
    </dgm:pt>
    <dgm:pt modelId="{F2C99956-309E-433A-B96C-D029F4A18E13}" type="pres">
      <dgm:prSet presAssocID="{58A9E5AA-8C24-4C9D-904C-BE085DAF9D18}" presName="imageaccent2" presStyleCnt="0"/>
      <dgm:spPr/>
    </dgm:pt>
    <dgm:pt modelId="{2E1DA881-610E-4B08-B8C7-C0A4045EE15C}" type="pres">
      <dgm:prSet presAssocID="{58A9E5AA-8C24-4C9D-904C-BE085DAF9D18}" presName="accentRepeatNode" presStyleLbl="solidAlignAcc1" presStyleIdx="3" presStyleCnt="6"/>
      <dgm:spPr/>
    </dgm:pt>
    <dgm:pt modelId="{D5DDEFC5-C673-458A-A612-4949493AA6AB}" type="pres">
      <dgm:prSet presAssocID="{24814633-400B-4EBE-BEE3-561DE3BA2759}" presName="text3" presStyleCnt="0"/>
      <dgm:spPr/>
    </dgm:pt>
    <dgm:pt modelId="{D8A5CC2A-8799-4D3B-953E-DB589D10A50E}" type="pres">
      <dgm:prSet presAssocID="{24814633-400B-4EBE-BEE3-561DE3BA2759}" presName="textRepeatNode" presStyleLbl="alignNode1" presStyleIdx="2" presStyleCnt="3">
        <dgm:presLayoutVars>
          <dgm:chMax val="0"/>
          <dgm:chPref val="0"/>
          <dgm:bulletEnabled val="1"/>
        </dgm:presLayoutVars>
      </dgm:prSet>
      <dgm:spPr/>
      <dgm:t>
        <a:bodyPr/>
        <a:lstStyle/>
        <a:p>
          <a:pPr rtl="1"/>
          <a:endParaRPr lang="ar-SA"/>
        </a:p>
      </dgm:t>
    </dgm:pt>
    <dgm:pt modelId="{9258F6C8-547D-4A4C-BE2C-F532AD2D3106}" type="pres">
      <dgm:prSet presAssocID="{24814633-400B-4EBE-BEE3-561DE3BA2759}" presName="textaccent3" presStyleCnt="0"/>
      <dgm:spPr/>
    </dgm:pt>
    <dgm:pt modelId="{ED34BBC3-AD71-4755-AD15-E9B76491B55F}" type="pres">
      <dgm:prSet presAssocID="{24814633-400B-4EBE-BEE3-561DE3BA2759}" presName="accentRepeatNode" presStyleLbl="solidAlignAcc1" presStyleIdx="4" presStyleCnt="6"/>
      <dgm:spPr/>
    </dgm:pt>
    <dgm:pt modelId="{91368485-D033-4F30-B9B6-BCDC0FDC3D4C}" type="pres">
      <dgm:prSet presAssocID="{F68C5D8C-8AE1-4876-BD91-8D7EE90961FE}" presName="image3" presStyleCnt="0"/>
      <dgm:spPr/>
    </dgm:pt>
    <dgm:pt modelId="{66A754CE-BA05-4424-934A-5D032F2D1D77}" type="pres">
      <dgm:prSet presAssocID="{F68C5D8C-8AE1-4876-BD91-8D7EE90961FE}" presName="imageRepeatNode" presStyleLbl="alignAcc1" presStyleIdx="2" presStyleCnt="3"/>
      <dgm:spPr/>
      <dgm:t>
        <a:bodyPr/>
        <a:lstStyle/>
        <a:p>
          <a:pPr rtl="1"/>
          <a:endParaRPr lang="ar-SA"/>
        </a:p>
      </dgm:t>
    </dgm:pt>
    <dgm:pt modelId="{C4FF7195-5836-45D3-808D-81192B672CED}" type="pres">
      <dgm:prSet presAssocID="{F68C5D8C-8AE1-4876-BD91-8D7EE90961FE}" presName="imageaccent3" presStyleCnt="0"/>
      <dgm:spPr/>
    </dgm:pt>
    <dgm:pt modelId="{C8695481-3B7B-48FA-AF5A-35EC078204DF}" type="pres">
      <dgm:prSet presAssocID="{F68C5D8C-8AE1-4876-BD91-8D7EE90961FE}" presName="accentRepeatNode" presStyleLbl="solidAlignAcc1" presStyleIdx="5" presStyleCnt="6"/>
      <dgm:spPr/>
    </dgm:pt>
  </dgm:ptLst>
  <dgm:cxnLst>
    <dgm:cxn modelId="{0CD87C02-D13E-40A4-9179-20BA840ACBCE}" type="presOf" srcId="{69183197-FB94-46D9-99A7-11B8F977632C}" destId="{BEC068DC-F633-4983-A690-7AEA54ACFB3C}" srcOrd="0" destOrd="0" presId="urn:microsoft.com/office/officeart/2008/layout/HexagonCluster"/>
    <dgm:cxn modelId="{6D5F984F-E354-41F2-A1D4-A3CFFE642AB9}" type="presOf" srcId="{F68C5D8C-8AE1-4876-BD91-8D7EE90961FE}" destId="{66A754CE-BA05-4424-934A-5D032F2D1D77}" srcOrd="0" destOrd="0" presId="urn:microsoft.com/office/officeart/2008/layout/HexagonCluster"/>
    <dgm:cxn modelId="{BD61F551-25EA-4785-BCB3-0C3B653743F9}" srcId="{61699480-E8E3-4DD2-BC97-7E2FB10F8AF5}" destId="{69183197-FB94-46D9-99A7-11B8F977632C}" srcOrd="1" destOrd="0" parTransId="{0549E381-763B-4D8E-B618-4E3AC89199BC}" sibTransId="{58A9E5AA-8C24-4C9D-904C-BE085DAF9D18}"/>
    <dgm:cxn modelId="{DE404A35-EE4C-40D2-941A-0B5B88B9AB3B}" srcId="{61699480-E8E3-4DD2-BC97-7E2FB10F8AF5}" destId="{24814633-400B-4EBE-BEE3-561DE3BA2759}" srcOrd="2" destOrd="0" parTransId="{F56C5537-4E28-4171-8617-D99CA7AD1B63}" sibTransId="{F68C5D8C-8AE1-4876-BD91-8D7EE90961FE}"/>
    <dgm:cxn modelId="{ED668AC3-6913-45A6-B7AC-831566AEF716}" type="presOf" srcId="{15096EA0-3398-43A7-9E32-6E4BA6BBAB82}" destId="{B24E8175-692F-481B-97F0-AC3C5A6B5E5B}" srcOrd="0" destOrd="0" presId="urn:microsoft.com/office/officeart/2008/layout/HexagonCluster"/>
    <dgm:cxn modelId="{8BCF9809-2228-4596-B1A0-F4E562C1EAB3}" srcId="{61699480-E8E3-4DD2-BC97-7E2FB10F8AF5}" destId="{565C91B3-2BBF-4C1D-8304-68DD9548F9D4}" srcOrd="0" destOrd="0" parTransId="{E8AEE4FC-F65B-4F30-91CF-62EF4BE8A1FF}" sibTransId="{15096EA0-3398-43A7-9E32-6E4BA6BBAB82}"/>
    <dgm:cxn modelId="{B8696F35-09D5-4C79-A063-2DCB31DFF6E2}" type="presOf" srcId="{61699480-E8E3-4DD2-BC97-7E2FB10F8AF5}" destId="{C3FAEEA0-3A28-4143-9553-53C327C04A61}" srcOrd="0" destOrd="0" presId="urn:microsoft.com/office/officeart/2008/layout/HexagonCluster"/>
    <dgm:cxn modelId="{8149C025-CEF5-418F-9C42-AB24161C55CF}" type="presOf" srcId="{58A9E5AA-8C24-4C9D-904C-BE085DAF9D18}" destId="{6AB57942-6810-4FDF-B497-F245EDBCABC0}" srcOrd="0" destOrd="0" presId="urn:microsoft.com/office/officeart/2008/layout/HexagonCluster"/>
    <dgm:cxn modelId="{94E41D92-42C7-4063-8031-945A92F005D6}" type="presOf" srcId="{565C91B3-2BBF-4C1D-8304-68DD9548F9D4}" destId="{6F7EA1DC-F43E-4332-8ECC-481F6010CC7B}" srcOrd="0" destOrd="0" presId="urn:microsoft.com/office/officeart/2008/layout/HexagonCluster"/>
    <dgm:cxn modelId="{9EC2CC44-40FC-40BB-ACBD-11257C22B1A1}" type="presOf" srcId="{24814633-400B-4EBE-BEE3-561DE3BA2759}" destId="{D8A5CC2A-8799-4D3B-953E-DB589D10A50E}" srcOrd="0" destOrd="0" presId="urn:microsoft.com/office/officeart/2008/layout/HexagonCluster"/>
    <dgm:cxn modelId="{0AEB5AEB-26C3-4F28-A5CC-CAD8D15F4273}" type="presParOf" srcId="{C3FAEEA0-3A28-4143-9553-53C327C04A61}" destId="{A1F36EF3-71A1-4DE8-A78F-FC3741B307BC}" srcOrd="0" destOrd="0" presId="urn:microsoft.com/office/officeart/2008/layout/HexagonCluster"/>
    <dgm:cxn modelId="{D4FA9245-0970-404F-9363-4624B78C26EF}" type="presParOf" srcId="{A1F36EF3-71A1-4DE8-A78F-FC3741B307BC}" destId="{6F7EA1DC-F43E-4332-8ECC-481F6010CC7B}" srcOrd="0" destOrd="0" presId="urn:microsoft.com/office/officeart/2008/layout/HexagonCluster"/>
    <dgm:cxn modelId="{AED79874-88D8-4E89-8E4D-7616FD02620A}" type="presParOf" srcId="{C3FAEEA0-3A28-4143-9553-53C327C04A61}" destId="{56641B7D-C95E-4CC3-9462-F1C1DF805365}" srcOrd="1" destOrd="0" presId="urn:microsoft.com/office/officeart/2008/layout/HexagonCluster"/>
    <dgm:cxn modelId="{6FADA6E6-D669-4EF1-9E8B-3B5902505FBD}" type="presParOf" srcId="{56641B7D-C95E-4CC3-9462-F1C1DF805365}" destId="{95752D4F-168F-45EE-A87E-81DD5ADDCE8B}" srcOrd="0" destOrd="0" presId="urn:microsoft.com/office/officeart/2008/layout/HexagonCluster"/>
    <dgm:cxn modelId="{3258B049-A276-4660-8F98-F177734A74D6}" type="presParOf" srcId="{C3FAEEA0-3A28-4143-9553-53C327C04A61}" destId="{63190E36-F9E7-490C-AED3-BD4CF4918060}" srcOrd="2" destOrd="0" presId="urn:microsoft.com/office/officeart/2008/layout/HexagonCluster"/>
    <dgm:cxn modelId="{B55326EA-CDB7-49E8-8967-B5725EA2453F}" type="presParOf" srcId="{63190E36-F9E7-490C-AED3-BD4CF4918060}" destId="{B24E8175-692F-481B-97F0-AC3C5A6B5E5B}" srcOrd="0" destOrd="0" presId="urn:microsoft.com/office/officeart/2008/layout/HexagonCluster"/>
    <dgm:cxn modelId="{7BDCFFAB-89E3-43AA-9E3F-E991FDDF8F46}" type="presParOf" srcId="{C3FAEEA0-3A28-4143-9553-53C327C04A61}" destId="{460AEFD0-2320-4A35-B4AC-5786CD8D138E}" srcOrd="3" destOrd="0" presId="urn:microsoft.com/office/officeart/2008/layout/HexagonCluster"/>
    <dgm:cxn modelId="{1045B0A8-72F6-4999-AE3C-4BAD2A07BDC9}" type="presParOf" srcId="{460AEFD0-2320-4A35-B4AC-5786CD8D138E}" destId="{D0326E34-8C9F-4187-A2DD-7F3AE2F6F1A4}" srcOrd="0" destOrd="0" presId="urn:microsoft.com/office/officeart/2008/layout/HexagonCluster"/>
    <dgm:cxn modelId="{0CD03E28-A643-43B5-AD37-8C209287C372}" type="presParOf" srcId="{C3FAEEA0-3A28-4143-9553-53C327C04A61}" destId="{6697AB1E-31AB-4CDE-8B38-29B5B84FBAFA}" srcOrd="4" destOrd="0" presId="urn:microsoft.com/office/officeart/2008/layout/HexagonCluster"/>
    <dgm:cxn modelId="{4A9F1977-B11B-4F71-AF9A-F43525B480A2}" type="presParOf" srcId="{6697AB1E-31AB-4CDE-8B38-29B5B84FBAFA}" destId="{BEC068DC-F633-4983-A690-7AEA54ACFB3C}" srcOrd="0" destOrd="0" presId="urn:microsoft.com/office/officeart/2008/layout/HexagonCluster"/>
    <dgm:cxn modelId="{1033DD24-DAE4-4E16-8E89-78E68439CD4C}" type="presParOf" srcId="{C3FAEEA0-3A28-4143-9553-53C327C04A61}" destId="{88485419-BB79-406B-96C2-FFFC0B364F5B}" srcOrd="5" destOrd="0" presId="urn:microsoft.com/office/officeart/2008/layout/HexagonCluster"/>
    <dgm:cxn modelId="{B3E3B07A-091C-4512-9773-A6E4DA95410C}" type="presParOf" srcId="{88485419-BB79-406B-96C2-FFFC0B364F5B}" destId="{6D38325A-BDDA-4DDD-AD20-B073741D543D}" srcOrd="0" destOrd="0" presId="urn:microsoft.com/office/officeart/2008/layout/HexagonCluster"/>
    <dgm:cxn modelId="{1032D631-49F4-40A2-84F4-2C48044261D7}" type="presParOf" srcId="{C3FAEEA0-3A28-4143-9553-53C327C04A61}" destId="{347CB64A-AD48-4D20-900A-F6832BB99EA7}" srcOrd="6" destOrd="0" presId="urn:microsoft.com/office/officeart/2008/layout/HexagonCluster"/>
    <dgm:cxn modelId="{DFC6A5B9-F362-4FEE-9831-E11C52D7D330}" type="presParOf" srcId="{347CB64A-AD48-4D20-900A-F6832BB99EA7}" destId="{6AB57942-6810-4FDF-B497-F245EDBCABC0}" srcOrd="0" destOrd="0" presId="urn:microsoft.com/office/officeart/2008/layout/HexagonCluster"/>
    <dgm:cxn modelId="{CB37180E-8495-4FD0-B47B-2C54D8DE78A6}" type="presParOf" srcId="{C3FAEEA0-3A28-4143-9553-53C327C04A61}" destId="{F2C99956-309E-433A-B96C-D029F4A18E13}" srcOrd="7" destOrd="0" presId="urn:microsoft.com/office/officeart/2008/layout/HexagonCluster"/>
    <dgm:cxn modelId="{64F4F422-D172-4BB8-ACC4-4E2C4E490F1D}" type="presParOf" srcId="{F2C99956-309E-433A-B96C-D029F4A18E13}" destId="{2E1DA881-610E-4B08-B8C7-C0A4045EE15C}" srcOrd="0" destOrd="0" presId="urn:microsoft.com/office/officeart/2008/layout/HexagonCluster"/>
    <dgm:cxn modelId="{FA7C6B1D-1DD5-4AC8-A9F4-87D9C453AC89}" type="presParOf" srcId="{C3FAEEA0-3A28-4143-9553-53C327C04A61}" destId="{D5DDEFC5-C673-458A-A612-4949493AA6AB}" srcOrd="8" destOrd="0" presId="urn:microsoft.com/office/officeart/2008/layout/HexagonCluster"/>
    <dgm:cxn modelId="{CEB4BA8F-972F-4D09-96A1-8FA9DC89DD21}" type="presParOf" srcId="{D5DDEFC5-C673-458A-A612-4949493AA6AB}" destId="{D8A5CC2A-8799-4D3B-953E-DB589D10A50E}" srcOrd="0" destOrd="0" presId="urn:microsoft.com/office/officeart/2008/layout/HexagonCluster"/>
    <dgm:cxn modelId="{AD3B1AD4-9B17-4605-9AAE-62C2F80D8BC0}" type="presParOf" srcId="{C3FAEEA0-3A28-4143-9553-53C327C04A61}" destId="{9258F6C8-547D-4A4C-BE2C-F532AD2D3106}" srcOrd="9" destOrd="0" presId="urn:microsoft.com/office/officeart/2008/layout/HexagonCluster"/>
    <dgm:cxn modelId="{ACEC913A-BC4B-45C0-B7BC-F63CE8EB4AB3}" type="presParOf" srcId="{9258F6C8-547D-4A4C-BE2C-F532AD2D3106}" destId="{ED34BBC3-AD71-4755-AD15-E9B76491B55F}" srcOrd="0" destOrd="0" presId="urn:microsoft.com/office/officeart/2008/layout/HexagonCluster"/>
    <dgm:cxn modelId="{10EB16DE-8ED5-4CA9-B825-53C50687A30E}" type="presParOf" srcId="{C3FAEEA0-3A28-4143-9553-53C327C04A61}" destId="{91368485-D033-4F30-B9B6-BCDC0FDC3D4C}" srcOrd="10" destOrd="0" presId="urn:microsoft.com/office/officeart/2008/layout/HexagonCluster"/>
    <dgm:cxn modelId="{B265D543-3162-400A-8C49-2784942C92E2}" type="presParOf" srcId="{91368485-D033-4F30-B9B6-BCDC0FDC3D4C}" destId="{66A754CE-BA05-4424-934A-5D032F2D1D77}" srcOrd="0" destOrd="0" presId="urn:microsoft.com/office/officeart/2008/layout/HexagonCluster"/>
    <dgm:cxn modelId="{69A7E6FF-B9CB-4F79-9E3E-6B30197BA3CB}" type="presParOf" srcId="{C3FAEEA0-3A28-4143-9553-53C327C04A61}" destId="{C4FF7195-5836-45D3-808D-81192B672CED}" srcOrd="11" destOrd="0" presId="urn:microsoft.com/office/officeart/2008/layout/HexagonCluster"/>
    <dgm:cxn modelId="{40169A8B-E9AF-4E85-8CC5-9870B859E342}" type="presParOf" srcId="{C4FF7195-5836-45D3-808D-81192B672CED}" destId="{C8695481-3B7B-48FA-AF5A-35EC078204DF}"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E53A1C-82AA-4C45-A7AB-935254BC3131}" type="doc">
      <dgm:prSet loTypeId="urn:diagrams.loki3.com/VaryingWidthList+Icon" loCatId="officeonline" qsTypeId="urn:microsoft.com/office/officeart/2005/8/quickstyle/3d5" qsCatId="3D" csTypeId="urn:microsoft.com/office/officeart/2005/8/colors/colorful1" csCatId="colorful" phldr="1"/>
      <dgm:spPr/>
      <dgm:t>
        <a:bodyPr/>
        <a:lstStyle/>
        <a:p>
          <a:endParaRPr lang="en-US"/>
        </a:p>
      </dgm:t>
    </dgm:pt>
    <dgm:pt modelId="{8F115CBD-4D99-4DBF-92BF-CC2AA572DCFE}">
      <dgm:prSet phldrT="[Text]"/>
      <dgm:spPr/>
      <dgm:t>
        <a:bodyPr/>
        <a:lstStyle/>
        <a:p>
          <a:r>
            <a:rPr lang="fa-IR" b="1" smtClean="0">
              <a:cs typeface="B Nazanin" pitchFamily="2" charset="-78"/>
            </a:rPr>
            <a:t>بازانگاری</a:t>
          </a:r>
          <a:endParaRPr lang="en-US" b="1" dirty="0">
            <a:cs typeface="B Nazanin" pitchFamily="2" charset="-78"/>
          </a:endParaRPr>
        </a:p>
      </dgm:t>
    </dgm:pt>
    <dgm:pt modelId="{1C2F4677-1680-4B00-81F4-F5E0C9F435FA}" type="parTrans" cxnId="{977F865B-42BF-478D-8DCD-053204FA27C9}">
      <dgm:prSet/>
      <dgm:spPr/>
      <dgm:t>
        <a:bodyPr/>
        <a:lstStyle/>
        <a:p>
          <a:endParaRPr lang="en-US">
            <a:solidFill>
              <a:schemeClr val="tx1"/>
            </a:solidFill>
          </a:endParaRPr>
        </a:p>
      </dgm:t>
    </dgm:pt>
    <dgm:pt modelId="{28939A7B-A381-48EA-A31A-85D99378C42F}" type="sibTrans" cxnId="{977F865B-42BF-478D-8DCD-053204FA27C9}">
      <dgm:prSet/>
      <dgm:spPr/>
      <dgm:t>
        <a:bodyPr/>
        <a:lstStyle/>
        <a:p>
          <a:endParaRPr lang="en-US">
            <a:solidFill>
              <a:schemeClr val="tx1"/>
            </a:solidFill>
          </a:endParaRPr>
        </a:p>
      </dgm:t>
    </dgm:pt>
    <dgm:pt modelId="{15F13692-2288-43EF-8737-B878821DAAE7}">
      <dgm:prSet phldrT="[Text]"/>
      <dgm:spPr/>
      <dgm:t>
        <a:bodyPr/>
        <a:lstStyle/>
        <a:p>
          <a:r>
            <a:rPr lang="fa-IR" b="1" dirty="0" smtClean="0">
              <a:latin typeface="Arial"/>
              <a:cs typeface="B Nazanin" pitchFamily="2" charset="-78"/>
            </a:rPr>
            <a:t>شناخت و نگرش اخلاقی</a:t>
          </a:r>
          <a:endParaRPr lang="en-US" dirty="0"/>
        </a:p>
      </dgm:t>
    </dgm:pt>
    <dgm:pt modelId="{A1E3350C-EB8C-4B15-BE59-CDC5A2F0C21A}" type="parTrans" cxnId="{B6498C85-674C-46B5-B1C0-7F94CD94F3FC}">
      <dgm:prSet/>
      <dgm:spPr/>
      <dgm:t>
        <a:bodyPr/>
        <a:lstStyle/>
        <a:p>
          <a:endParaRPr lang="en-US">
            <a:solidFill>
              <a:schemeClr val="tx1"/>
            </a:solidFill>
          </a:endParaRPr>
        </a:p>
      </dgm:t>
    </dgm:pt>
    <dgm:pt modelId="{192B4633-E268-4C3E-A666-78DAC42F4FA2}" type="sibTrans" cxnId="{B6498C85-674C-46B5-B1C0-7F94CD94F3FC}">
      <dgm:prSet/>
      <dgm:spPr/>
      <dgm:t>
        <a:bodyPr/>
        <a:lstStyle/>
        <a:p>
          <a:endParaRPr lang="en-US">
            <a:solidFill>
              <a:schemeClr val="tx1"/>
            </a:solidFill>
          </a:endParaRPr>
        </a:p>
      </dgm:t>
    </dgm:pt>
    <dgm:pt modelId="{DA2704BF-F650-404B-9376-DC4E9E29E535}">
      <dgm:prSet phldrT="[Text]"/>
      <dgm:spPr/>
      <dgm:t>
        <a:bodyPr/>
        <a:lstStyle/>
        <a:p>
          <a:r>
            <a:rPr lang="fa-IR" b="1" dirty="0" smtClean="0">
              <a:latin typeface="Arial"/>
              <a:cs typeface="B Nazanin" pitchFamily="2" charset="-78"/>
            </a:rPr>
            <a:t>خودانگیختگی</a:t>
          </a:r>
          <a:endParaRPr lang="en-US" dirty="0"/>
        </a:p>
      </dgm:t>
    </dgm:pt>
    <dgm:pt modelId="{4F5B348C-F547-454E-AB7F-31FD8A947CF4}" type="parTrans" cxnId="{00D4EF14-43A7-4E3B-AAC1-DC118E8A7D05}">
      <dgm:prSet/>
      <dgm:spPr/>
      <dgm:t>
        <a:bodyPr/>
        <a:lstStyle/>
        <a:p>
          <a:endParaRPr lang="en-US">
            <a:solidFill>
              <a:schemeClr val="tx1"/>
            </a:solidFill>
          </a:endParaRPr>
        </a:p>
      </dgm:t>
    </dgm:pt>
    <dgm:pt modelId="{C26AAFF7-2218-4481-ADF4-8A90278A9251}" type="sibTrans" cxnId="{00D4EF14-43A7-4E3B-AAC1-DC118E8A7D05}">
      <dgm:prSet/>
      <dgm:spPr/>
      <dgm:t>
        <a:bodyPr/>
        <a:lstStyle/>
        <a:p>
          <a:endParaRPr lang="en-US">
            <a:solidFill>
              <a:schemeClr val="tx1"/>
            </a:solidFill>
          </a:endParaRPr>
        </a:p>
      </dgm:t>
    </dgm:pt>
    <dgm:pt modelId="{38C1305E-FCD0-47DE-AE52-15CCC738EEB9}">
      <dgm:prSet phldrT="[Text]"/>
      <dgm:spPr/>
      <dgm:t>
        <a:bodyPr/>
        <a:lstStyle/>
        <a:p>
          <a:r>
            <a:rPr lang="fa-IR" b="1" smtClean="0">
              <a:latin typeface="Arial"/>
              <a:cs typeface="B Nazanin" pitchFamily="2" charset="-78"/>
            </a:rPr>
            <a:t>مهارت رفتار اخلاقی</a:t>
          </a:r>
          <a:endParaRPr lang="en-US" dirty="0"/>
        </a:p>
      </dgm:t>
    </dgm:pt>
    <dgm:pt modelId="{D4A2FF98-D077-4637-AFE8-A0F3A3BA6D05}" type="parTrans" cxnId="{3E50CC66-D3F1-48D8-A33D-954CAFC586EE}">
      <dgm:prSet/>
      <dgm:spPr/>
      <dgm:t>
        <a:bodyPr/>
        <a:lstStyle/>
        <a:p>
          <a:endParaRPr lang="en-US">
            <a:solidFill>
              <a:schemeClr val="tx1"/>
            </a:solidFill>
          </a:endParaRPr>
        </a:p>
      </dgm:t>
    </dgm:pt>
    <dgm:pt modelId="{582B16A4-856F-4A78-9CB3-6938F3581B05}" type="sibTrans" cxnId="{3E50CC66-D3F1-48D8-A33D-954CAFC586EE}">
      <dgm:prSet/>
      <dgm:spPr/>
      <dgm:t>
        <a:bodyPr/>
        <a:lstStyle/>
        <a:p>
          <a:endParaRPr lang="en-US">
            <a:solidFill>
              <a:schemeClr val="tx1"/>
            </a:solidFill>
          </a:endParaRPr>
        </a:p>
      </dgm:t>
    </dgm:pt>
    <dgm:pt modelId="{A75C7E85-2EE0-462D-A883-F2938FA2CFFC}">
      <dgm:prSet phldrT="[Text]"/>
      <dgm:spPr/>
      <dgm:t>
        <a:bodyPr/>
        <a:lstStyle/>
        <a:p>
          <a:r>
            <a:rPr lang="fa-IR" b="1" dirty="0" smtClean="0">
              <a:latin typeface="Arial"/>
              <a:cs typeface="B Nazanin" pitchFamily="2" charset="-78"/>
            </a:rPr>
            <a:t>باز مهندسی فرآیندها و نظام های حرفه ای</a:t>
          </a:r>
          <a:endParaRPr lang="en-US" dirty="0"/>
        </a:p>
      </dgm:t>
    </dgm:pt>
    <dgm:pt modelId="{E71E73C4-DC57-4A4D-981F-A2AF4E354C1D}" type="parTrans" cxnId="{40EA1741-8EFA-4527-83BC-F53124CE84A4}">
      <dgm:prSet/>
      <dgm:spPr/>
      <dgm:t>
        <a:bodyPr/>
        <a:lstStyle/>
        <a:p>
          <a:endParaRPr lang="en-US">
            <a:solidFill>
              <a:schemeClr val="tx1"/>
            </a:solidFill>
          </a:endParaRPr>
        </a:p>
      </dgm:t>
    </dgm:pt>
    <dgm:pt modelId="{C5CEB721-FE96-45B1-80C4-0A79E8EC567D}" type="sibTrans" cxnId="{40EA1741-8EFA-4527-83BC-F53124CE84A4}">
      <dgm:prSet/>
      <dgm:spPr/>
      <dgm:t>
        <a:bodyPr/>
        <a:lstStyle/>
        <a:p>
          <a:endParaRPr lang="en-US">
            <a:solidFill>
              <a:schemeClr val="tx1"/>
            </a:solidFill>
          </a:endParaRPr>
        </a:p>
      </dgm:t>
    </dgm:pt>
    <dgm:pt modelId="{7C1DF681-0F85-493D-A433-939C6D142679}">
      <dgm:prSet phldrT="[Text]"/>
      <dgm:spPr/>
      <dgm:t>
        <a:bodyPr/>
        <a:lstStyle/>
        <a:p>
          <a:r>
            <a:rPr lang="fa-IR" b="1" smtClean="0">
              <a:latin typeface="Arial"/>
              <a:cs typeface="B Nazanin" pitchFamily="2" charset="-78"/>
            </a:rPr>
            <a:t>حمایت حقوقی از اخلاق</a:t>
          </a:r>
          <a:endParaRPr lang="en-US" dirty="0"/>
        </a:p>
      </dgm:t>
    </dgm:pt>
    <dgm:pt modelId="{6F422947-A8CB-4FCD-929B-EE5AC31490AE}" type="parTrans" cxnId="{B5818A6E-9758-4E76-A9C7-5C53C0264E58}">
      <dgm:prSet/>
      <dgm:spPr/>
      <dgm:t>
        <a:bodyPr/>
        <a:lstStyle/>
        <a:p>
          <a:endParaRPr lang="en-US">
            <a:solidFill>
              <a:schemeClr val="tx1"/>
            </a:solidFill>
          </a:endParaRPr>
        </a:p>
      </dgm:t>
    </dgm:pt>
    <dgm:pt modelId="{B54CCDC1-C2DA-42C9-A27E-CB3593734F11}" type="sibTrans" cxnId="{B5818A6E-9758-4E76-A9C7-5C53C0264E58}">
      <dgm:prSet/>
      <dgm:spPr/>
      <dgm:t>
        <a:bodyPr/>
        <a:lstStyle/>
        <a:p>
          <a:endParaRPr lang="en-US">
            <a:solidFill>
              <a:schemeClr val="tx1"/>
            </a:solidFill>
          </a:endParaRPr>
        </a:p>
      </dgm:t>
    </dgm:pt>
    <dgm:pt modelId="{CB35CBBB-1A5F-48FE-BDA3-630F0AADECAA}" type="pres">
      <dgm:prSet presAssocID="{78E53A1C-82AA-4C45-A7AB-935254BC3131}" presName="Name0" presStyleCnt="0">
        <dgm:presLayoutVars>
          <dgm:resizeHandles/>
        </dgm:presLayoutVars>
      </dgm:prSet>
      <dgm:spPr/>
      <dgm:t>
        <a:bodyPr/>
        <a:lstStyle/>
        <a:p>
          <a:endParaRPr lang="en-US"/>
        </a:p>
      </dgm:t>
    </dgm:pt>
    <dgm:pt modelId="{2D7F8061-CB41-4646-B519-FDF7CA957D64}" type="pres">
      <dgm:prSet presAssocID="{8F115CBD-4D99-4DBF-92BF-CC2AA572DCFE}" presName="text" presStyleLbl="node1" presStyleIdx="0" presStyleCnt="6" custScaleX="184187">
        <dgm:presLayoutVars>
          <dgm:bulletEnabled val="1"/>
        </dgm:presLayoutVars>
      </dgm:prSet>
      <dgm:spPr/>
      <dgm:t>
        <a:bodyPr/>
        <a:lstStyle/>
        <a:p>
          <a:endParaRPr lang="en-US"/>
        </a:p>
      </dgm:t>
    </dgm:pt>
    <dgm:pt modelId="{3DA26A58-4BFA-4EBA-BE67-0E097989AA15}" type="pres">
      <dgm:prSet presAssocID="{28939A7B-A381-48EA-A31A-85D99378C42F}" presName="space" presStyleCnt="0"/>
      <dgm:spPr/>
    </dgm:pt>
    <dgm:pt modelId="{AB52F29B-9BCC-4462-A013-44459317F1F7}" type="pres">
      <dgm:prSet presAssocID="{15F13692-2288-43EF-8737-B878821DAAE7}" presName="text" presStyleLbl="node1" presStyleIdx="1" presStyleCnt="6" custScaleX="108644">
        <dgm:presLayoutVars>
          <dgm:bulletEnabled val="1"/>
        </dgm:presLayoutVars>
      </dgm:prSet>
      <dgm:spPr/>
      <dgm:t>
        <a:bodyPr/>
        <a:lstStyle/>
        <a:p>
          <a:endParaRPr lang="en-US"/>
        </a:p>
      </dgm:t>
    </dgm:pt>
    <dgm:pt modelId="{6193B2FD-45D5-4CDE-9A5A-26E0390B62EC}" type="pres">
      <dgm:prSet presAssocID="{192B4633-E268-4C3E-A666-78DAC42F4FA2}" presName="space" presStyleCnt="0"/>
      <dgm:spPr/>
    </dgm:pt>
    <dgm:pt modelId="{CB18CCFF-F0F9-4AD8-832A-76BF2A79B3F5}" type="pres">
      <dgm:prSet presAssocID="{DA2704BF-F650-404B-9376-DC4E9E29E535}" presName="text" presStyleLbl="node1" presStyleIdx="2" presStyleCnt="6" custScaleX="232341">
        <dgm:presLayoutVars>
          <dgm:bulletEnabled val="1"/>
        </dgm:presLayoutVars>
      </dgm:prSet>
      <dgm:spPr/>
      <dgm:t>
        <a:bodyPr/>
        <a:lstStyle/>
        <a:p>
          <a:endParaRPr lang="en-US"/>
        </a:p>
      </dgm:t>
    </dgm:pt>
    <dgm:pt modelId="{D925A761-3198-467F-84E2-D9B5E1427AD8}" type="pres">
      <dgm:prSet presAssocID="{C26AAFF7-2218-4481-ADF4-8A90278A9251}" presName="space" presStyleCnt="0"/>
      <dgm:spPr/>
    </dgm:pt>
    <dgm:pt modelId="{D3D29E8B-5D22-4AA2-B727-B807FDFA714E}" type="pres">
      <dgm:prSet presAssocID="{38C1305E-FCD0-47DE-AE52-15CCC738EEB9}" presName="text" presStyleLbl="node1" presStyleIdx="3" presStyleCnt="6" custScaleX="192294">
        <dgm:presLayoutVars>
          <dgm:bulletEnabled val="1"/>
        </dgm:presLayoutVars>
      </dgm:prSet>
      <dgm:spPr/>
      <dgm:t>
        <a:bodyPr/>
        <a:lstStyle/>
        <a:p>
          <a:endParaRPr lang="en-US"/>
        </a:p>
      </dgm:t>
    </dgm:pt>
    <dgm:pt modelId="{664F70AF-FD7F-4B83-AF53-D3EB4A8B5AEE}" type="pres">
      <dgm:prSet presAssocID="{582B16A4-856F-4A78-9CB3-6938F3581B05}" presName="space" presStyleCnt="0"/>
      <dgm:spPr/>
    </dgm:pt>
    <dgm:pt modelId="{BDB7F5F9-81CF-4160-9077-89268F3EC156}" type="pres">
      <dgm:prSet presAssocID="{A75C7E85-2EE0-462D-A883-F2938FA2CFFC}" presName="text" presStyleLbl="node1" presStyleIdx="4" presStyleCnt="6" custScaleX="100189" custLinFactNeighborX="0" custLinFactNeighborY="-4401">
        <dgm:presLayoutVars>
          <dgm:bulletEnabled val="1"/>
        </dgm:presLayoutVars>
      </dgm:prSet>
      <dgm:spPr/>
      <dgm:t>
        <a:bodyPr/>
        <a:lstStyle/>
        <a:p>
          <a:endParaRPr lang="en-US"/>
        </a:p>
      </dgm:t>
    </dgm:pt>
    <dgm:pt modelId="{419CBE5A-1A6F-4737-96BE-F171C46D2E77}" type="pres">
      <dgm:prSet presAssocID="{C5CEB721-FE96-45B1-80C4-0A79E8EC567D}" presName="space" presStyleCnt="0"/>
      <dgm:spPr/>
    </dgm:pt>
    <dgm:pt modelId="{AB23AF5D-9167-4442-B00F-FC3FD9C4B400}" type="pres">
      <dgm:prSet presAssocID="{7C1DF681-0F85-493D-A433-939C6D142679}" presName="text" presStyleLbl="node1" presStyleIdx="5" presStyleCnt="6" custScaleX="182132">
        <dgm:presLayoutVars>
          <dgm:bulletEnabled val="1"/>
        </dgm:presLayoutVars>
      </dgm:prSet>
      <dgm:spPr/>
      <dgm:t>
        <a:bodyPr/>
        <a:lstStyle/>
        <a:p>
          <a:endParaRPr lang="en-US"/>
        </a:p>
      </dgm:t>
    </dgm:pt>
  </dgm:ptLst>
  <dgm:cxnLst>
    <dgm:cxn modelId="{EBF46BC1-36DE-4A88-93D4-BCC8DFC732E8}" type="presOf" srcId="{DA2704BF-F650-404B-9376-DC4E9E29E535}" destId="{CB18CCFF-F0F9-4AD8-832A-76BF2A79B3F5}" srcOrd="0" destOrd="0" presId="urn:diagrams.loki3.com/VaryingWidthList+Icon"/>
    <dgm:cxn modelId="{907AAA3C-E02F-49B6-A8A9-67F4DB23228F}" type="presOf" srcId="{A75C7E85-2EE0-462D-A883-F2938FA2CFFC}" destId="{BDB7F5F9-81CF-4160-9077-89268F3EC156}" srcOrd="0" destOrd="0" presId="urn:diagrams.loki3.com/VaryingWidthList+Icon"/>
    <dgm:cxn modelId="{977F865B-42BF-478D-8DCD-053204FA27C9}" srcId="{78E53A1C-82AA-4C45-A7AB-935254BC3131}" destId="{8F115CBD-4D99-4DBF-92BF-CC2AA572DCFE}" srcOrd="0" destOrd="0" parTransId="{1C2F4677-1680-4B00-81F4-F5E0C9F435FA}" sibTransId="{28939A7B-A381-48EA-A31A-85D99378C42F}"/>
    <dgm:cxn modelId="{EC4333BA-D6C4-419C-831E-D5E3FFCDF016}" type="presOf" srcId="{78E53A1C-82AA-4C45-A7AB-935254BC3131}" destId="{CB35CBBB-1A5F-48FE-BDA3-630F0AADECAA}" srcOrd="0" destOrd="0" presId="urn:diagrams.loki3.com/VaryingWidthList+Icon"/>
    <dgm:cxn modelId="{B5818A6E-9758-4E76-A9C7-5C53C0264E58}" srcId="{78E53A1C-82AA-4C45-A7AB-935254BC3131}" destId="{7C1DF681-0F85-493D-A433-939C6D142679}" srcOrd="5" destOrd="0" parTransId="{6F422947-A8CB-4FCD-929B-EE5AC31490AE}" sibTransId="{B54CCDC1-C2DA-42C9-A27E-CB3593734F11}"/>
    <dgm:cxn modelId="{2A775D31-F224-47E9-981C-CB370CCD3770}" type="presOf" srcId="{7C1DF681-0F85-493D-A433-939C6D142679}" destId="{AB23AF5D-9167-4442-B00F-FC3FD9C4B400}" srcOrd="0" destOrd="0" presId="urn:diagrams.loki3.com/VaryingWidthList+Icon"/>
    <dgm:cxn modelId="{36099702-A812-4A16-981B-7B033F940809}" type="presOf" srcId="{15F13692-2288-43EF-8737-B878821DAAE7}" destId="{AB52F29B-9BCC-4462-A013-44459317F1F7}" srcOrd="0" destOrd="0" presId="urn:diagrams.loki3.com/VaryingWidthList+Icon"/>
    <dgm:cxn modelId="{40EA1741-8EFA-4527-83BC-F53124CE84A4}" srcId="{78E53A1C-82AA-4C45-A7AB-935254BC3131}" destId="{A75C7E85-2EE0-462D-A883-F2938FA2CFFC}" srcOrd="4" destOrd="0" parTransId="{E71E73C4-DC57-4A4D-981F-A2AF4E354C1D}" sibTransId="{C5CEB721-FE96-45B1-80C4-0A79E8EC567D}"/>
    <dgm:cxn modelId="{3E50CC66-D3F1-48D8-A33D-954CAFC586EE}" srcId="{78E53A1C-82AA-4C45-A7AB-935254BC3131}" destId="{38C1305E-FCD0-47DE-AE52-15CCC738EEB9}" srcOrd="3" destOrd="0" parTransId="{D4A2FF98-D077-4637-AFE8-A0F3A3BA6D05}" sibTransId="{582B16A4-856F-4A78-9CB3-6938F3581B05}"/>
    <dgm:cxn modelId="{00D4EF14-43A7-4E3B-AAC1-DC118E8A7D05}" srcId="{78E53A1C-82AA-4C45-A7AB-935254BC3131}" destId="{DA2704BF-F650-404B-9376-DC4E9E29E535}" srcOrd="2" destOrd="0" parTransId="{4F5B348C-F547-454E-AB7F-31FD8A947CF4}" sibTransId="{C26AAFF7-2218-4481-ADF4-8A90278A9251}"/>
    <dgm:cxn modelId="{EB2E6DEE-A92E-4D0B-9A86-E13FE4F91A7F}" type="presOf" srcId="{8F115CBD-4D99-4DBF-92BF-CC2AA572DCFE}" destId="{2D7F8061-CB41-4646-B519-FDF7CA957D64}" srcOrd="0" destOrd="0" presId="urn:diagrams.loki3.com/VaryingWidthList+Icon"/>
    <dgm:cxn modelId="{B6498C85-674C-46B5-B1C0-7F94CD94F3FC}" srcId="{78E53A1C-82AA-4C45-A7AB-935254BC3131}" destId="{15F13692-2288-43EF-8737-B878821DAAE7}" srcOrd="1" destOrd="0" parTransId="{A1E3350C-EB8C-4B15-BE59-CDC5A2F0C21A}" sibTransId="{192B4633-E268-4C3E-A666-78DAC42F4FA2}"/>
    <dgm:cxn modelId="{FF882172-E93C-496B-823A-F806639BAB8B}" type="presOf" srcId="{38C1305E-FCD0-47DE-AE52-15CCC738EEB9}" destId="{D3D29E8B-5D22-4AA2-B727-B807FDFA714E}" srcOrd="0" destOrd="0" presId="urn:diagrams.loki3.com/VaryingWidthList+Icon"/>
    <dgm:cxn modelId="{045AC919-C51F-4930-B15C-DAB15803C287}" type="presParOf" srcId="{CB35CBBB-1A5F-48FE-BDA3-630F0AADECAA}" destId="{2D7F8061-CB41-4646-B519-FDF7CA957D64}" srcOrd="0" destOrd="0" presId="urn:diagrams.loki3.com/VaryingWidthList+Icon"/>
    <dgm:cxn modelId="{6F3C8F10-E852-4702-8C1E-BA0B535D2713}" type="presParOf" srcId="{CB35CBBB-1A5F-48FE-BDA3-630F0AADECAA}" destId="{3DA26A58-4BFA-4EBA-BE67-0E097989AA15}" srcOrd="1" destOrd="0" presId="urn:diagrams.loki3.com/VaryingWidthList+Icon"/>
    <dgm:cxn modelId="{6EAA7FFD-F64C-44D6-95DD-4B2C55400194}" type="presParOf" srcId="{CB35CBBB-1A5F-48FE-BDA3-630F0AADECAA}" destId="{AB52F29B-9BCC-4462-A013-44459317F1F7}" srcOrd="2" destOrd="0" presId="urn:diagrams.loki3.com/VaryingWidthList+Icon"/>
    <dgm:cxn modelId="{6EE11155-1129-4209-A1D9-602B37839F80}" type="presParOf" srcId="{CB35CBBB-1A5F-48FE-BDA3-630F0AADECAA}" destId="{6193B2FD-45D5-4CDE-9A5A-26E0390B62EC}" srcOrd="3" destOrd="0" presId="urn:diagrams.loki3.com/VaryingWidthList+Icon"/>
    <dgm:cxn modelId="{6012C39E-6E1B-43BC-8886-7AD435DAC7AF}" type="presParOf" srcId="{CB35CBBB-1A5F-48FE-BDA3-630F0AADECAA}" destId="{CB18CCFF-F0F9-4AD8-832A-76BF2A79B3F5}" srcOrd="4" destOrd="0" presId="urn:diagrams.loki3.com/VaryingWidthList+Icon"/>
    <dgm:cxn modelId="{CBCDA920-AE97-4A93-9A62-2B2DE5D9BD3B}" type="presParOf" srcId="{CB35CBBB-1A5F-48FE-BDA3-630F0AADECAA}" destId="{D925A761-3198-467F-84E2-D9B5E1427AD8}" srcOrd="5" destOrd="0" presId="urn:diagrams.loki3.com/VaryingWidthList+Icon"/>
    <dgm:cxn modelId="{746C5223-E5AC-4429-A829-E5241D036E63}" type="presParOf" srcId="{CB35CBBB-1A5F-48FE-BDA3-630F0AADECAA}" destId="{D3D29E8B-5D22-4AA2-B727-B807FDFA714E}" srcOrd="6" destOrd="0" presId="urn:diagrams.loki3.com/VaryingWidthList+Icon"/>
    <dgm:cxn modelId="{7F74790A-83BA-48D3-9ACF-BAB6B8F03185}" type="presParOf" srcId="{CB35CBBB-1A5F-48FE-BDA3-630F0AADECAA}" destId="{664F70AF-FD7F-4B83-AF53-D3EB4A8B5AEE}" srcOrd="7" destOrd="0" presId="urn:diagrams.loki3.com/VaryingWidthList+Icon"/>
    <dgm:cxn modelId="{3F1D59A7-7EB6-47F3-BCBA-31A7E40F0FB9}" type="presParOf" srcId="{CB35CBBB-1A5F-48FE-BDA3-630F0AADECAA}" destId="{BDB7F5F9-81CF-4160-9077-89268F3EC156}" srcOrd="8" destOrd="0" presId="urn:diagrams.loki3.com/VaryingWidthList+Icon"/>
    <dgm:cxn modelId="{798D0959-19C7-4CCC-986B-08143CBA455A}" type="presParOf" srcId="{CB35CBBB-1A5F-48FE-BDA3-630F0AADECAA}" destId="{419CBE5A-1A6F-4737-96BE-F171C46D2E77}" srcOrd="9" destOrd="0" presId="urn:diagrams.loki3.com/VaryingWidthList+Icon"/>
    <dgm:cxn modelId="{2DCC54B6-FAD4-42B3-B5FA-635A8F75F260}" type="presParOf" srcId="{CB35CBBB-1A5F-48FE-BDA3-630F0AADECAA}" destId="{AB23AF5D-9167-4442-B00F-FC3FD9C4B400}" srcOrd="10" destOrd="0" presId="urn:diagrams.loki3.com/VaryingWidthLis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B8460E-F78F-4A0B-B035-BE2389375802}" type="doc">
      <dgm:prSet loTypeId="urn:microsoft.com/office/officeart/2005/8/layout/target1" loCatId="relationship" qsTypeId="urn:microsoft.com/office/officeart/2005/8/quickstyle/simple1" qsCatId="simple" csTypeId="urn:microsoft.com/office/officeart/2005/8/colors/accent2_4" csCatId="accent2" phldr="1"/>
      <dgm:spPr/>
    </dgm:pt>
    <dgm:pt modelId="{C71EC40A-DB0D-4BC4-BCBD-E445A2AC8AA8}">
      <dgm:prSet phldrT="[Text]"/>
      <dgm:spPr/>
      <dgm:t>
        <a:bodyPr/>
        <a:lstStyle/>
        <a:p>
          <a:r>
            <a:rPr lang="en-US" dirty="0" smtClean="0"/>
            <a:t>images</a:t>
          </a:r>
          <a:endParaRPr lang="en-US" dirty="0"/>
        </a:p>
      </dgm:t>
    </dgm:pt>
    <dgm:pt modelId="{91FDA819-A7FE-48CC-8864-AFE83396E7E7}" type="parTrans" cxnId="{D48CFAFE-E17A-4EAC-9BF2-1ABEAACE5D4B}">
      <dgm:prSet/>
      <dgm:spPr/>
      <dgm:t>
        <a:bodyPr/>
        <a:lstStyle/>
        <a:p>
          <a:endParaRPr lang="en-US"/>
        </a:p>
      </dgm:t>
    </dgm:pt>
    <dgm:pt modelId="{04982471-63AB-4935-9604-4654B9C31E64}" type="sibTrans" cxnId="{D48CFAFE-E17A-4EAC-9BF2-1ABEAACE5D4B}">
      <dgm:prSet/>
      <dgm:spPr/>
      <dgm:t>
        <a:bodyPr/>
        <a:lstStyle/>
        <a:p>
          <a:endParaRPr lang="en-US"/>
        </a:p>
      </dgm:t>
    </dgm:pt>
    <dgm:pt modelId="{EC12D44C-6FAD-434E-92AB-08B3098E502E}">
      <dgm:prSet phldrT="[Text]"/>
      <dgm:spPr/>
      <dgm:t>
        <a:bodyPr/>
        <a:lstStyle/>
        <a:p>
          <a:r>
            <a:rPr lang="en-US" dirty="0" smtClean="0"/>
            <a:t>values</a:t>
          </a:r>
          <a:endParaRPr lang="en-US" dirty="0"/>
        </a:p>
      </dgm:t>
    </dgm:pt>
    <dgm:pt modelId="{269A1EE7-7014-4987-B931-A9EE1605AEAB}" type="parTrans" cxnId="{90FAFF70-E824-4E07-A3FE-596B9AEF2045}">
      <dgm:prSet/>
      <dgm:spPr/>
      <dgm:t>
        <a:bodyPr/>
        <a:lstStyle/>
        <a:p>
          <a:endParaRPr lang="en-US"/>
        </a:p>
      </dgm:t>
    </dgm:pt>
    <dgm:pt modelId="{03D350DC-0190-4165-9367-574FBD4D68B6}" type="sibTrans" cxnId="{90FAFF70-E824-4E07-A3FE-596B9AEF2045}">
      <dgm:prSet/>
      <dgm:spPr/>
      <dgm:t>
        <a:bodyPr/>
        <a:lstStyle/>
        <a:p>
          <a:endParaRPr lang="en-US"/>
        </a:p>
      </dgm:t>
    </dgm:pt>
    <dgm:pt modelId="{20E0E4FE-8669-43D9-B2C9-9CA0D821EB70}">
      <dgm:prSet phldrT="[Text]"/>
      <dgm:spPr/>
      <dgm:t>
        <a:bodyPr/>
        <a:lstStyle/>
        <a:p>
          <a:r>
            <a:rPr lang="en-US" dirty="0" smtClean="0"/>
            <a:t>attitudes</a:t>
          </a:r>
          <a:endParaRPr lang="en-US" dirty="0"/>
        </a:p>
      </dgm:t>
    </dgm:pt>
    <dgm:pt modelId="{C255928C-C6DB-42EB-B6FD-129F1EC33297}" type="parTrans" cxnId="{079853AC-7355-4A7B-A981-CD96095EA9F2}">
      <dgm:prSet/>
      <dgm:spPr/>
      <dgm:t>
        <a:bodyPr/>
        <a:lstStyle/>
        <a:p>
          <a:endParaRPr lang="en-US"/>
        </a:p>
      </dgm:t>
    </dgm:pt>
    <dgm:pt modelId="{4548E0BE-77FD-4BA6-ACA2-8E02ED6996D1}" type="sibTrans" cxnId="{079853AC-7355-4A7B-A981-CD96095EA9F2}">
      <dgm:prSet/>
      <dgm:spPr/>
      <dgm:t>
        <a:bodyPr/>
        <a:lstStyle/>
        <a:p>
          <a:endParaRPr lang="en-US"/>
        </a:p>
      </dgm:t>
    </dgm:pt>
    <dgm:pt modelId="{B53781F5-E493-4791-A5C0-FF79578966EA}">
      <dgm:prSet phldrT="[Text]"/>
      <dgm:spPr/>
      <dgm:t>
        <a:bodyPr/>
        <a:lstStyle/>
        <a:p>
          <a:r>
            <a:rPr lang="en-US" dirty="0" smtClean="0"/>
            <a:t>opinions</a:t>
          </a:r>
          <a:endParaRPr lang="en-US" dirty="0"/>
        </a:p>
      </dgm:t>
    </dgm:pt>
    <dgm:pt modelId="{77BB3686-A441-44FB-903F-1E59377E6A95}" type="parTrans" cxnId="{94FFCD15-5DBA-4926-BA9B-DD33A5BA5419}">
      <dgm:prSet/>
      <dgm:spPr/>
      <dgm:t>
        <a:bodyPr/>
        <a:lstStyle/>
        <a:p>
          <a:endParaRPr lang="en-US"/>
        </a:p>
      </dgm:t>
    </dgm:pt>
    <dgm:pt modelId="{600B3B68-9FAA-4C22-AF5A-1368F5D738E8}" type="sibTrans" cxnId="{94FFCD15-5DBA-4926-BA9B-DD33A5BA5419}">
      <dgm:prSet/>
      <dgm:spPr/>
      <dgm:t>
        <a:bodyPr/>
        <a:lstStyle/>
        <a:p>
          <a:endParaRPr lang="en-US"/>
        </a:p>
      </dgm:t>
    </dgm:pt>
    <dgm:pt modelId="{0FDD8BBD-C495-4354-972D-35E00AB944F9}" type="pres">
      <dgm:prSet presAssocID="{E0B8460E-F78F-4A0B-B035-BE2389375802}" presName="composite" presStyleCnt="0">
        <dgm:presLayoutVars>
          <dgm:chMax val="5"/>
          <dgm:dir/>
          <dgm:resizeHandles val="exact"/>
        </dgm:presLayoutVars>
      </dgm:prSet>
      <dgm:spPr/>
    </dgm:pt>
    <dgm:pt modelId="{BFFA6BDA-2C87-40A6-942E-9CD797ED246D}" type="pres">
      <dgm:prSet presAssocID="{C71EC40A-DB0D-4BC4-BCBD-E445A2AC8AA8}" presName="circle1" presStyleLbl="lnNode1" presStyleIdx="0" presStyleCnt="4"/>
      <dgm:spPr/>
    </dgm:pt>
    <dgm:pt modelId="{4BC8EF62-32A1-4B14-9C6B-B95EC41F70C6}" type="pres">
      <dgm:prSet presAssocID="{C71EC40A-DB0D-4BC4-BCBD-E445A2AC8AA8}" presName="text1" presStyleLbl="revTx" presStyleIdx="0" presStyleCnt="4">
        <dgm:presLayoutVars>
          <dgm:bulletEnabled val="1"/>
        </dgm:presLayoutVars>
      </dgm:prSet>
      <dgm:spPr/>
      <dgm:t>
        <a:bodyPr/>
        <a:lstStyle/>
        <a:p>
          <a:endParaRPr lang="en-US"/>
        </a:p>
      </dgm:t>
    </dgm:pt>
    <dgm:pt modelId="{633650ED-26AE-4E39-A325-8D3A7BA70CE9}" type="pres">
      <dgm:prSet presAssocID="{C71EC40A-DB0D-4BC4-BCBD-E445A2AC8AA8}" presName="line1" presStyleLbl="callout" presStyleIdx="0" presStyleCnt="8"/>
      <dgm:spPr/>
    </dgm:pt>
    <dgm:pt modelId="{315D75C9-9763-4F9B-904B-5C7CE19A0A3F}" type="pres">
      <dgm:prSet presAssocID="{C71EC40A-DB0D-4BC4-BCBD-E445A2AC8AA8}" presName="d1" presStyleLbl="callout" presStyleIdx="1" presStyleCnt="8"/>
      <dgm:spPr/>
    </dgm:pt>
    <dgm:pt modelId="{38860EB7-9512-40D3-9A93-A0FAA164BA8D}" type="pres">
      <dgm:prSet presAssocID="{EC12D44C-6FAD-434E-92AB-08B3098E502E}" presName="circle2" presStyleLbl="lnNode1" presStyleIdx="1" presStyleCnt="4"/>
      <dgm:spPr/>
    </dgm:pt>
    <dgm:pt modelId="{AC8A4D79-B93A-4BD8-9DBA-57177D1FFAA5}" type="pres">
      <dgm:prSet presAssocID="{EC12D44C-6FAD-434E-92AB-08B3098E502E}" presName="text2" presStyleLbl="revTx" presStyleIdx="1" presStyleCnt="4">
        <dgm:presLayoutVars>
          <dgm:bulletEnabled val="1"/>
        </dgm:presLayoutVars>
      </dgm:prSet>
      <dgm:spPr/>
      <dgm:t>
        <a:bodyPr/>
        <a:lstStyle/>
        <a:p>
          <a:endParaRPr lang="en-US"/>
        </a:p>
      </dgm:t>
    </dgm:pt>
    <dgm:pt modelId="{736F1CD7-7FA2-470B-972B-3F2FC72FD661}" type="pres">
      <dgm:prSet presAssocID="{EC12D44C-6FAD-434E-92AB-08B3098E502E}" presName="line2" presStyleLbl="callout" presStyleIdx="2" presStyleCnt="8"/>
      <dgm:spPr/>
    </dgm:pt>
    <dgm:pt modelId="{F681C52A-242E-4EDF-99A1-24390F24AB50}" type="pres">
      <dgm:prSet presAssocID="{EC12D44C-6FAD-434E-92AB-08B3098E502E}" presName="d2" presStyleLbl="callout" presStyleIdx="3" presStyleCnt="8"/>
      <dgm:spPr/>
    </dgm:pt>
    <dgm:pt modelId="{7C91745F-BCED-430A-B2A8-10FE228EBABF}" type="pres">
      <dgm:prSet presAssocID="{20E0E4FE-8669-43D9-B2C9-9CA0D821EB70}" presName="circle3" presStyleLbl="lnNode1" presStyleIdx="2" presStyleCnt="4"/>
      <dgm:spPr/>
    </dgm:pt>
    <dgm:pt modelId="{0432C79B-CECD-4B57-B03C-CB918A911DCE}" type="pres">
      <dgm:prSet presAssocID="{20E0E4FE-8669-43D9-B2C9-9CA0D821EB70}" presName="text3" presStyleLbl="revTx" presStyleIdx="2" presStyleCnt="4">
        <dgm:presLayoutVars>
          <dgm:bulletEnabled val="1"/>
        </dgm:presLayoutVars>
      </dgm:prSet>
      <dgm:spPr/>
      <dgm:t>
        <a:bodyPr/>
        <a:lstStyle/>
        <a:p>
          <a:endParaRPr lang="en-US"/>
        </a:p>
      </dgm:t>
    </dgm:pt>
    <dgm:pt modelId="{65FD9232-66F8-4F2B-B9AE-83E5B15209E8}" type="pres">
      <dgm:prSet presAssocID="{20E0E4FE-8669-43D9-B2C9-9CA0D821EB70}" presName="line3" presStyleLbl="callout" presStyleIdx="4" presStyleCnt="8"/>
      <dgm:spPr/>
    </dgm:pt>
    <dgm:pt modelId="{7E56DA89-70FC-4D42-828A-1B3D1CC83A92}" type="pres">
      <dgm:prSet presAssocID="{20E0E4FE-8669-43D9-B2C9-9CA0D821EB70}" presName="d3" presStyleLbl="callout" presStyleIdx="5" presStyleCnt="8"/>
      <dgm:spPr/>
    </dgm:pt>
    <dgm:pt modelId="{EA126C22-1102-4BC8-A36B-7207FB4777F4}" type="pres">
      <dgm:prSet presAssocID="{B53781F5-E493-4791-A5C0-FF79578966EA}" presName="circle4" presStyleLbl="lnNode1" presStyleIdx="3" presStyleCnt="4"/>
      <dgm:spPr/>
    </dgm:pt>
    <dgm:pt modelId="{5847FEAB-0693-4852-8E5E-950897FD1026}" type="pres">
      <dgm:prSet presAssocID="{B53781F5-E493-4791-A5C0-FF79578966EA}" presName="text4" presStyleLbl="revTx" presStyleIdx="3" presStyleCnt="4">
        <dgm:presLayoutVars>
          <dgm:bulletEnabled val="1"/>
        </dgm:presLayoutVars>
      </dgm:prSet>
      <dgm:spPr/>
      <dgm:t>
        <a:bodyPr/>
        <a:lstStyle/>
        <a:p>
          <a:endParaRPr lang="en-US"/>
        </a:p>
      </dgm:t>
    </dgm:pt>
    <dgm:pt modelId="{CED0521F-3F1B-4D38-9357-133C1BA12982}" type="pres">
      <dgm:prSet presAssocID="{B53781F5-E493-4791-A5C0-FF79578966EA}" presName="line4" presStyleLbl="callout" presStyleIdx="6" presStyleCnt="8"/>
      <dgm:spPr/>
    </dgm:pt>
    <dgm:pt modelId="{2E3F460C-7655-4E75-BEB8-078A76C3085D}" type="pres">
      <dgm:prSet presAssocID="{B53781F5-E493-4791-A5C0-FF79578966EA}" presName="d4" presStyleLbl="callout" presStyleIdx="7" presStyleCnt="8"/>
      <dgm:spPr/>
    </dgm:pt>
  </dgm:ptLst>
  <dgm:cxnLst>
    <dgm:cxn modelId="{E9FCC533-5ED3-4F3B-9EEE-86961B5AEFB9}" type="presOf" srcId="{E0B8460E-F78F-4A0B-B035-BE2389375802}" destId="{0FDD8BBD-C495-4354-972D-35E00AB944F9}" srcOrd="0" destOrd="0" presId="urn:microsoft.com/office/officeart/2005/8/layout/target1"/>
    <dgm:cxn modelId="{94FFCD15-5DBA-4926-BA9B-DD33A5BA5419}" srcId="{E0B8460E-F78F-4A0B-B035-BE2389375802}" destId="{B53781F5-E493-4791-A5C0-FF79578966EA}" srcOrd="3" destOrd="0" parTransId="{77BB3686-A441-44FB-903F-1E59377E6A95}" sibTransId="{600B3B68-9FAA-4C22-AF5A-1368F5D738E8}"/>
    <dgm:cxn modelId="{2CB87D85-68AB-4480-A127-FD49648D3598}" type="presOf" srcId="{C71EC40A-DB0D-4BC4-BCBD-E445A2AC8AA8}" destId="{4BC8EF62-32A1-4B14-9C6B-B95EC41F70C6}" srcOrd="0" destOrd="0" presId="urn:microsoft.com/office/officeart/2005/8/layout/target1"/>
    <dgm:cxn modelId="{90FAFF70-E824-4E07-A3FE-596B9AEF2045}" srcId="{E0B8460E-F78F-4A0B-B035-BE2389375802}" destId="{EC12D44C-6FAD-434E-92AB-08B3098E502E}" srcOrd="1" destOrd="0" parTransId="{269A1EE7-7014-4987-B931-A9EE1605AEAB}" sibTransId="{03D350DC-0190-4165-9367-574FBD4D68B6}"/>
    <dgm:cxn modelId="{BC9658F4-A6B3-482E-BC4B-E758D077A774}" type="presOf" srcId="{EC12D44C-6FAD-434E-92AB-08B3098E502E}" destId="{AC8A4D79-B93A-4BD8-9DBA-57177D1FFAA5}" srcOrd="0" destOrd="0" presId="urn:microsoft.com/office/officeart/2005/8/layout/target1"/>
    <dgm:cxn modelId="{7C814759-7999-49A4-BE5A-1D22E02C702B}" type="presOf" srcId="{B53781F5-E493-4791-A5C0-FF79578966EA}" destId="{5847FEAB-0693-4852-8E5E-950897FD1026}" srcOrd="0" destOrd="0" presId="urn:microsoft.com/office/officeart/2005/8/layout/target1"/>
    <dgm:cxn modelId="{28C30057-9825-4DF6-BB68-DD52C3E12ACC}" type="presOf" srcId="{20E0E4FE-8669-43D9-B2C9-9CA0D821EB70}" destId="{0432C79B-CECD-4B57-B03C-CB918A911DCE}" srcOrd="0" destOrd="0" presId="urn:microsoft.com/office/officeart/2005/8/layout/target1"/>
    <dgm:cxn modelId="{D48CFAFE-E17A-4EAC-9BF2-1ABEAACE5D4B}" srcId="{E0B8460E-F78F-4A0B-B035-BE2389375802}" destId="{C71EC40A-DB0D-4BC4-BCBD-E445A2AC8AA8}" srcOrd="0" destOrd="0" parTransId="{91FDA819-A7FE-48CC-8864-AFE83396E7E7}" sibTransId="{04982471-63AB-4935-9604-4654B9C31E64}"/>
    <dgm:cxn modelId="{079853AC-7355-4A7B-A981-CD96095EA9F2}" srcId="{E0B8460E-F78F-4A0B-B035-BE2389375802}" destId="{20E0E4FE-8669-43D9-B2C9-9CA0D821EB70}" srcOrd="2" destOrd="0" parTransId="{C255928C-C6DB-42EB-B6FD-129F1EC33297}" sibTransId="{4548E0BE-77FD-4BA6-ACA2-8E02ED6996D1}"/>
    <dgm:cxn modelId="{1942269A-23AD-474A-87DD-C9DBA425AA98}" type="presParOf" srcId="{0FDD8BBD-C495-4354-972D-35E00AB944F9}" destId="{BFFA6BDA-2C87-40A6-942E-9CD797ED246D}" srcOrd="0" destOrd="0" presId="urn:microsoft.com/office/officeart/2005/8/layout/target1"/>
    <dgm:cxn modelId="{ABCEE560-A41D-4F1F-BAB6-FE1E1A90742A}" type="presParOf" srcId="{0FDD8BBD-C495-4354-972D-35E00AB944F9}" destId="{4BC8EF62-32A1-4B14-9C6B-B95EC41F70C6}" srcOrd="1" destOrd="0" presId="urn:microsoft.com/office/officeart/2005/8/layout/target1"/>
    <dgm:cxn modelId="{4B9D2A97-E9C2-48A3-87E5-BB01386896FD}" type="presParOf" srcId="{0FDD8BBD-C495-4354-972D-35E00AB944F9}" destId="{633650ED-26AE-4E39-A325-8D3A7BA70CE9}" srcOrd="2" destOrd="0" presId="urn:microsoft.com/office/officeart/2005/8/layout/target1"/>
    <dgm:cxn modelId="{8C2ECFCE-6616-4AFC-9807-E0FBEE2282D9}" type="presParOf" srcId="{0FDD8BBD-C495-4354-972D-35E00AB944F9}" destId="{315D75C9-9763-4F9B-904B-5C7CE19A0A3F}" srcOrd="3" destOrd="0" presId="urn:microsoft.com/office/officeart/2005/8/layout/target1"/>
    <dgm:cxn modelId="{A3E087D0-B8D2-4D38-94C2-310B29B736D0}" type="presParOf" srcId="{0FDD8BBD-C495-4354-972D-35E00AB944F9}" destId="{38860EB7-9512-40D3-9A93-A0FAA164BA8D}" srcOrd="4" destOrd="0" presId="urn:microsoft.com/office/officeart/2005/8/layout/target1"/>
    <dgm:cxn modelId="{F5F7DC85-5FBD-4BBC-8C56-21632AE2FEFE}" type="presParOf" srcId="{0FDD8BBD-C495-4354-972D-35E00AB944F9}" destId="{AC8A4D79-B93A-4BD8-9DBA-57177D1FFAA5}" srcOrd="5" destOrd="0" presId="urn:microsoft.com/office/officeart/2005/8/layout/target1"/>
    <dgm:cxn modelId="{F72F6193-B9E6-465F-B834-5FE1C75789E2}" type="presParOf" srcId="{0FDD8BBD-C495-4354-972D-35E00AB944F9}" destId="{736F1CD7-7FA2-470B-972B-3F2FC72FD661}" srcOrd="6" destOrd="0" presId="urn:microsoft.com/office/officeart/2005/8/layout/target1"/>
    <dgm:cxn modelId="{8B0C196E-482F-4712-98E6-14D2C52868DB}" type="presParOf" srcId="{0FDD8BBD-C495-4354-972D-35E00AB944F9}" destId="{F681C52A-242E-4EDF-99A1-24390F24AB50}" srcOrd="7" destOrd="0" presId="urn:microsoft.com/office/officeart/2005/8/layout/target1"/>
    <dgm:cxn modelId="{BD8196BB-8491-448B-B384-2300EB4C2071}" type="presParOf" srcId="{0FDD8BBD-C495-4354-972D-35E00AB944F9}" destId="{7C91745F-BCED-430A-B2A8-10FE228EBABF}" srcOrd="8" destOrd="0" presId="urn:microsoft.com/office/officeart/2005/8/layout/target1"/>
    <dgm:cxn modelId="{6EBF378C-7AC9-4286-B559-6C2057F67294}" type="presParOf" srcId="{0FDD8BBD-C495-4354-972D-35E00AB944F9}" destId="{0432C79B-CECD-4B57-B03C-CB918A911DCE}" srcOrd="9" destOrd="0" presId="urn:microsoft.com/office/officeart/2005/8/layout/target1"/>
    <dgm:cxn modelId="{C78F36FF-BD93-4F06-BBE6-0D41E14D3A51}" type="presParOf" srcId="{0FDD8BBD-C495-4354-972D-35E00AB944F9}" destId="{65FD9232-66F8-4F2B-B9AE-83E5B15209E8}" srcOrd="10" destOrd="0" presId="urn:microsoft.com/office/officeart/2005/8/layout/target1"/>
    <dgm:cxn modelId="{F358C4BC-1CCB-46D6-8346-E89FA14D4DAC}" type="presParOf" srcId="{0FDD8BBD-C495-4354-972D-35E00AB944F9}" destId="{7E56DA89-70FC-4D42-828A-1B3D1CC83A92}" srcOrd="11" destOrd="0" presId="urn:microsoft.com/office/officeart/2005/8/layout/target1"/>
    <dgm:cxn modelId="{F866BF3A-3ED5-4660-9940-A83921BF5F8C}" type="presParOf" srcId="{0FDD8BBD-C495-4354-972D-35E00AB944F9}" destId="{EA126C22-1102-4BC8-A36B-7207FB4777F4}" srcOrd="12" destOrd="0" presId="urn:microsoft.com/office/officeart/2005/8/layout/target1"/>
    <dgm:cxn modelId="{7E7E4734-F3E4-41D7-82E5-72A60BEAC2E2}" type="presParOf" srcId="{0FDD8BBD-C495-4354-972D-35E00AB944F9}" destId="{5847FEAB-0693-4852-8E5E-950897FD1026}" srcOrd="13" destOrd="0" presId="urn:microsoft.com/office/officeart/2005/8/layout/target1"/>
    <dgm:cxn modelId="{8DDE47C6-9883-43C7-94B1-E231238405F8}" type="presParOf" srcId="{0FDD8BBD-C495-4354-972D-35E00AB944F9}" destId="{CED0521F-3F1B-4D38-9357-133C1BA12982}" srcOrd="14" destOrd="0" presId="urn:microsoft.com/office/officeart/2005/8/layout/target1"/>
    <dgm:cxn modelId="{E0A266D9-CA14-4E90-82D5-798638EF00D4}" type="presParOf" srcId="{0FDD8BBD-C495-4354-972D-35E00AB944F9}" destId="{2E3F460C-7655-4E75-BEB8-078A76C3085D}" srcOrd="15"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B6D2F9-8B96-48FF-808F-186B1762C0B9}" type="doc">
      <dgm:prSet loTypeId="urn:microsoft.com/office/officeart/2005/8/layout/radial1" loCatId="cycle" qsTypeId="urn:microsoft.com/office/officeart/2005/8/quickstyle/simple1" qsCatId="simple" csTypeId="urn:microsoft.com/office/officeart/2005/8/colors/colorful4" csCatId="colorful" phldr="1"/>
      <dgm:spPr/>
      <dgm:t>
        <a:bodyPr/>
        <a:lstStyle/>
        <a:p>
          <a:pPr rtl="1"/>
          <a:endParaRPr lang="ar-SA"/>
        </a:p>
      </dgm:t>
    </dgm:pt>
    <dgm:pt modelId="{C7AC54B3-112A-46E2-897E-2598B60139E4}">
      <dgm:prSet phldrT="[Text]" custT="1"/>
      <dgm:spPr/>
      <dgm:t>
        <a:bodyPr/>
        <a:lstStyle/>
        <a:p>
          <a:pPr rtl="1"/>
          <a:r>
            <a:rPr lang="fa-IR" sz="2000" b="1" dirty="0" smtClean="0">
              <a:solidFill>
                <a:schemeClr val="bg1"/>
              </a:solidFill>
              <a:latin typeface="Times New Roman" pitchFamily="18" charset="0"/>
              <a:cs typeface="B Nazanin" pitchFamily="2" charset="-78"/>
            </a:rPr>
            <a:t>منشور اخلاقی سازمان</a:t>
          </a:r>
        </a:p>
        <a:p>
          <a:pPr rtl="1"/>
          <a:r>
            <a:rPr lang="fa-IR" sz="2000" b="1" dirty="0" smtClean="0">
              <a:solidFill>
                <a:schemeClr val="bg1"/>
              </a:solidFill>
              <a:latin typeface="Times New Roman" pitchFamily="18" charset="0"/>
              <a:cs typeface="B Nazanin" pitchFamily="2" charset="-78"/>
            </a:rPr>
            <a:t>خط مشی های اخلاقی</a:t>
          </a:r>
          <a:endParaRPr lang="ar-SA" sz="2000" dirty="0">
            <a:solidFill>
              <a:schemeClr val="bg1"/>
            </a:solidFill>
            <a:cs typeface="B Nazanin" pitchFamily="2" charset="-78"/>
          </a:endParaRPr>
        </a:p>
      </dgm:t>
    </dgm:pt>
    <dgm:pt modelId="{2940FAC1-B093-44F0-8932-7AA71C92E392}" type="parTrans" cxnId="{C35E110A-E6D0-47FB-AA2D-E366E9C73731}">
      <dgm:prSet/>
      <dgm:spPr/>
      <dgm:t>
        <a:bodyPr/>
        <a:lstStyle/>
        <a:p>
          <a:pPr rtl="1"/>
          <a:endParaRPr lang="ar-SA"/>
        </a:p>
      </dgm:t>
    </dgm:pt>
    <dgm:pt modelId="{0AD6B287-F892-4CF3-87EB-0777F95EF2D0}" type="sibTrans" cxnId="{C35E110A-E6D0-47FB-AA2D-E366E9C73731}">
      <dgm:prSet/>
      <dgm:spPr/>
      <dgm:t>
        <a:bodyPr/>
        <a:lstStyle/>
        <a:p>
          <a:pPr rtl="1"/>
          <a:endParaRPr lang="ar-SA"/>
        </a:p>
      </dgm:t>
    </dgm:pt>
    <dgm:pt modelId="{88D945E9-8802-47B4-96E2-725022469BB4}">
      <dgm:prSet phldrT="[Text]" custT="1"/>
      <dgm:spPr/>
      <dgm:t>
        <a:bodyPr/>
        <a:lstStyle/>
        <a:p>
          <a:pPr rtl="1"/>
          <a:r>
            <a:rPr lang="fa-IR" sz="2000" b="1" dirty="0" smtClean="0">
              <a:solidFill>
                <a:schemeClr val="bg2">
                  <a:lumMod val="10000"/>
                </a:schemeClr>
              </a:solidFill>
              <a:latin typeface="Times New Roman" pitchFamily="18" charset="0"/>
              <a:cs typeface="B Nazanin" pitchFamily="2" charset="-78"/>
            </a:rPr>
            <a:t>مصرف کنندگان و مشتری</a:t>
          </a:r>
          <a:endParaRPr lang="ar-SA" sz="2000" dirty="0">
            <a:solidFill>
              <a:schemeClr val="bg2">
                <a:lumMod val="10000"/>
              </a:schemeClr>
            </a:solidFill>
            <a:cs typeface="B Nazanin" pitchFamily="2" charset="-78"/>
          </a:endParaRPr>
        </a:p>
      </dgm:t>
    </dgm:pt>
    <dgm:pt modelId="{115E63E0-95E1-49CE-8817-7131C061685F}" type="parTrans" cxnId="{23611B34-3095-4069-80E2-A47660745137}">
      <dgm:prSet/>
      <dgm:spPr/>
      <dgm:t>
        <a:bodyPr/>
        <a:lstStyle/>
        <a:p>
          <a:pPr rtl="1"/>
          <a:endParaRPr lang="ar-SA"/>
        </a:p>
      </dgm:t>
    </dgm:pt>
    <dgm:pt modelId="{CB5EB0AE-374F-4ED7-8D95-0212BC0EA13E}" type="sibTrans" cxnId="{23611B34-3095-4069-80E2-A47660745137}">
      <dgm:prSet/>
      <dgm:spPr/>
      <dgm:t>
        <a:bodyPr/>
        <a:lstStyle/>
        <a:p>
          <a:pPr rtl="1"/>
          <a:endParaRPr lang="ar-SA"/>
        </a:p>
      </dgm:t>
    </dgm:pt>
    <dgm:pt modelId="{62777928-E87C-4D70-9C76-8F3833E7BD98}">
      <dgm:prSet phldrT="[Text]" custT="1"/>
      <dgm:spPr/>
      <dgm:t>
        <a:bodyPr/>
        <a:lstStyle/>
        <a:p>
          <a:pPr rtl="1"/>
          <a:r>
            <a:rPr lang="fa-IR" sz="2000" b="1" dirty="0" smtClean="0">
              <a:solidFill>
                <a:schemeClr val="bg2">
                  <a:lumMod val="10000"/>
                </a:schemeClr>
              </a:solidFill>
              <a:latin typeface="Times New Roman" pitchFamily="18" charset="0"/>
              <a:cs typeface="B Nazanin" pitchFamily="2" charset="-78"/>
            </a:rPr>
            <a:t>کارکنان و مدیران</a:t>
          </a:r>
          <a:endParaRPr lang="ar-SA" sz="2000" dirty="0">
            <a:solidFill>
              <a:schemeClr val="bg2">
                <a:lumMod val="10000"/>
              </a:schemeClr>
            </a:solidFill>
            <a:cs typeface="B Nazanin" pitchFamily="2" charset="-78"/>
          </a:endParaRPr>
        </a:p>
      </dgm:t>
    </dgm:pt>
    <dgm:pt modelId="{424C64DB-E1C0-485A-9C60-3FE2F9EF975E}" type="parTrans" cxnId="{C1CDE1FA-7B68-4314-BCE3-B266148E147E}">
      <dgm:prSet/>
      <dgm:spPr/>
      <dgm:t>
        <a:bodyPr/>
        <a:lstStyle/>
        <a:p>
          <a:pPr rtl="1"/>
          <a:endParaRPr lang="ar-SA"/>
        </a:p>
      </dgm:t>
    </dgm:pt>
    <dgm:pt modelId="{E98AE6D1-9F2C-4661-9B63-FFB306B5E854}" type="sibTrans" cxnId="{C1CDE1FA-7B68-4314-BCE3-B266148E147E}">
      <dgm:prSet/>
      <dgm:spPr/>
      <dgm:t>
        <a:bodyPr/>
        <a:lstStyle/>
        <a:p>
          <a:pPr rtl="1"/>
          <a:endParaRPr lang="ar-SA"/>
        </a:p>
      </dgm:t>
    </dgm:pt>
    <dgm:pt modelId="{E2521BC7-9DB1-4F32-806A-DE806C86BFE6}">
      <dgm:prSet phldrT="[Text]" custT="1"/>
      <dgm:spPr/>
      <dgm:t>
        <a:bodyPr/>
        <a:lstStyle/>
        <a:p>
          <a:pPr rtl="1"/>
          <a:r>
            <a:rPr lang="fa-IR" sz="2000" b="1" dirty="0" smtClean="0">
              <a:solidFill>
                <a:schemeClr val="bg2">
                  <a:lumMod val="10000"/>
                </a:schemeClr>
              </a:solidFill>
              <a:latin typeface="Times New Roman" pitchFamily="18" charset="0"/>
              <a:cs typeface="B Nazanin" pitchFamily="2" charset="-78"/>
            </a:rPr>
            <a:t>تأمین کنندگان کالا، مواد اولیه و منابع انسانی</a:t>
          </a:r>
          <a:endParaRPr lang="ar-SA" sz="2000" dirty="0">
            <a:solidFill>
              <a:schemeClr val="bg2">
                <a:lumMod val="10000"/>
              </a:schemeClr>
            </a:solidFill>
            <a:cs typeface="B Nazanin" pitchFamily="2" charset="-78"/>
          </a:endParaRPr>
        </a:p>
      </dgm:t>
    </dgm:pt>
    <dgm:pt modelId="{A4DFF597-EF7A-4BF0-99FC-DB1B5544D33B}" type="parTrans" cxnId="{03D7F1B5-9256-4829-8C31-98685735F403}">
      <dgm:prSet/>
      <dgm:spPr/>
      <dgm:t>
        <a:bodyPr/>
        <a:lstStyle/>
        <a:p>
          <a:pPr rtl="1"/>
          <a:endParaRPr lang="ar-SA"/>
        </a:p>
      </dgm:t>
    </dgm:pt>
    <dgm:pt modelId="{B4F8EC80-4AD0-4BA8-B10B-B7385DA38CA7}" type="sibTrans" cxnId="{03D7F1B5-9256-4829-8C31-98685735F403}">
      <dgm:prSet/>
      <dgm:spPr/>
      <dgm:t>
        <a:bodyPr/>
        <a:lstStyle/>
        <a:p>
          <a:pPr rtl="1"/>
          <a:endParaRPr lang="ar-SA"/>
        </a:p>
      </dgm:t>
    </dgm:pt>
    <dgm:pt modelId="{2C25EC62-8A29-4375-A2F4-69C5AA8A4340}">
      <dgm:prSet phldrT="[Text]" custT="1"/>
      <dgm:spPr/>
      <dgm:t>
        <a:bodyPr/>
        <a:lstStyle/>
        <a:p>
          <a:pPr rtl="1"/>
          <a:r>
            <a:rPr lang="fa-IR" sz="2000" b="1" dirty="0" smtClean="0">
              <a:solidFill>
                <a:schemeClr val="bg2">
                  <a:lumMod val="10000"/>
                </a:schemeClr>
              </a:solidFill>
              <a:latin typeface="Times New Roman" pitchFamily="18" charset="0"/>
              <a:cs typeface="B Nazanin" pitchFamily="2" charset="-78"/>
            </a:rPr>
            <a:t>واحدهای تابعه</a:t>
          </a:r>
          <a:endParaRPr lang="ar-SA" sz="2000" dirty="0">
            <a:solidFill>
              <a:schemeClr val="bg2">
                <a:lumMod val="10000"/>
              </a:schemeClr>
            </a:solidFill>
            <a:cs typeface="B Nazanin" pitchFamily="2" charset="-78"/>
          </a:endParaRPr>
        </a:p>
      </dgm:t>
    </dgm:pt>
    <dgm:pt modelId="{2D98CA0B-5C9F-49C8-8A60-50BAB8FFA9EA}" type="parTrans" cxnId="{7B8FEECB-5A45-4F60-A7A7-06A59945B757}">
      <dgm:prSet/>
      <dgm:spPr/>
      <dgm:t>
        <a:bodyPr/>
        <a:lstStyle/>
        <a:p>
          <a:pPr rtl="1"/>
          <a:endParaRPr lang="ar-SA"/>
        </a:p>
      </dgm:t>
    </dgm:pt>
    <dgm:pt modelId="{5C33DF5D-BE9A-4625-B784-72A83D7DC2EC}" type="sibTrans" cxnId="{7B8FEECB-5A45-4F60-A7A7-06A59945B757}">
      <dgm:prSet/>
      <dgm:spPr/>
      <dgm:t>
        <a:bodyPr/>
        <a:lstStyle/>
        <a:p>
          <a:pPr rtl="1"/>
          <a:endParaRPr lang="ar-SA"/>
        </a:p>
      </dgm:t>
    </dgm:pt>
    <dgm:pt modelId="{CCD63B5F-1AEC-48A8-B553-E38EA3BF3737}">
      <dgm:prSet phldrT="[Text]" custT="1"/>
      <dgm:spPr/>
      <dgm:t>
        <a:bodyPr/>
        <a:lstStyle/>
        <a:p>
          <a:pPr rtl="1"/>
          <a:r>
            <a:rPr lang="fa-IR" sz="2000" b="1" dirty="0" smtClean="0">
              <a:solidFill>
                <a:schemeClr val="bg2">
                  <a:lumMod val="10000"/>
                </a:schemeClr>
              </a:solidFill>
              <a:latin typeface="Times New Roman" pitchFamily="18" charset="0"/>
              <a:cs typeface="B Nazanin" pitchFamily="2" charset="-78"/>
            </a:rPr>
            <a:t>رقبا</a:t>
          </a:r>
          <a:endParaRPr lang="ar-SA" sz="2000" dirty="0">
            <a:solidFill>
              <a:schemeClr val="bg2">
                <a:lumMod val="10000"/>
              </a:schemeClr>
            </a:solidFill>
            <a:cs typeface="B Nazanin" pitchFamily="2" charset="-78"/>
          </a:endParaRPr>
        </a:p>
      </dgm:t>
    </dgm:pt>
    <dgm:pt modelId="{8F06BCF5-656C-4A09-9F78-505863486A9A}" type="parTrans" cxnId="{D8E78EDB-B449-46FD-A892-052C00780332}">
      <dgm:prSet/>
      <dgm:spPr/>
      <dgm:t>
        <a:bodyPr/>
        <a:lstStyle/>
        <a:p>
          <a:pPr rtl="1"/>
          <a:endParaRPr lang="ar-SA"/>
        </a:p>
      </dgm:t>
    </dgm:pt>
    <dgm:pt modelId="{AF38A589-846B-490C-A646-5E4F2D516DDC}" type="sibTrans" cxnId="{D8E78EDB-B449-46FD-A892-052C00780332}">
      <dgm:prSet/>
      <dgm:spPr/>
      <dgm:t>
        <a:bodyPr/>
        <a:lstStyle/>
        <a:p>
          <a:pPr rtl="1"/>
          <a:endParaRPr lang="ar-SA"/>
        </a:p>
      </dgm:t>
    </dgm:pt>
    <dgm:pt modelId="{053D5A33-6FAF-439F-BF09-2D08E524F4C7}">
      <dgm:prSet phldrT="[Text]" custT="1"/>
      <dgm:spPr/>
      <dgm:t>
        <a:bodyPr/>
        <a:lstStyle/>
        <a:p>
          <a:pPr rtl="1"/>
          <a:r>
            <a:rPr lang="fa-IR" sz="2000" b="1" dirty="0" smtClean="0">
              <a:solidFill>
                <a:schemeClr val="bg2">
                  <a:lumMod val="10000"/>
                </a:schemeClr>
              </a:solidFill>
              <a:latin typeface="Times New Roman" pitchFamily="18" charset="0"/>
              <a:cs typeface="B Nazanin" pitchFamily="2" charset="-78"/>
            </a:rPr>
            <a:t>همسایه ها، شهروندان، منافع ملی</a:t>
          </a:r>
          <a:endParaRPr lang="ar-SA" sz="2000" dirty="0">
            <a:solidFill>
              <a:schemeClr val="bg2">
                <a:lumMod val="10000"/>
              </a:schemeClr>
            </a:solidFill>
            <a:cs typeface="B Nazanin" pitchFamily="2" charset="-78"/>
          </a:endParaRPr>
        </a:p>
      </dgm:t>
    </dgm:pt>
    <dgm:pt modelId="{5D28C1AD-C52F-4FE3-8B95-B18D9A1410AF}" type="parTrans" cxnId="{BE81FB8A-4541-4ED6-84F7-6F221F5E1378}">
      <dgm:prSet/>
      <dgm:spPr/>
      <dgm:t>
        <a:bodyPr/>
        <a:lstStyle/>
        <a:p>
          <a:pPr rtl="1"/>
          <a:endParaRPr lang="ar-SA"/>
        </a:p>
      </dgm:t>
    </dgm:pt>
    <dgm:pt modelId="{0220CDA1-479F-4A39-BA77-16C4F127025E}" type="sibTrans" cxnId="{BE81FB8A-4541-4ED6-84F7-6F221F5E1378}">
      <dgm:prSet/>
      <dgm:spPr/>
      <dgm:t>
        <a:bodyPr/>
        <a:lstStyle/>
        <a:p>
          <a:pPr rtl="1"/>
          <a:endParaRPr lang="ar-SA"/>
        </a:p>
      </dgm:t>
    </dgm:pt>
    <dgm:pt modelId="{D151F7A7-B971-470B-A0BA-92FED3B2883B}">
      <dgm:prSet phldrT="[Text]" custT="1"/>
      <dgm:spPr/>
      <dgm:t>
        <a:bodyPr/>
        <a:lstStyle/>
        <a:p>
          <a:pPr rtl="1"/>
          <a:r>
            <a:rPr lang="fa-IR" sz="2000" b="1" dirty="0" smtClean="0">
              <a:solidFill>
                <a:schemeClr val="bg2">
                  <a:lumMod val="10000"/>
                </a:schemeClr>
              </a:solidFill>
              <a:latin typeface="Times New Roman" pitchFamily="18" charset="0"/>
              <a:cs typeface="B Nazanin" pitchFamily="2" charset="-78"/>
            </a:rPr>
            <a:t>محیط زیست طبیعی، حیوانی و انسانی</a:t>
          </a:r>
          <a:endParaRPr lang="ar-SA" sz="2000" dirty="0">
            <a:solidFill>
              <a:schemeClr val="bg2">
                <a:lumMod val="10000"/>
              </a:schemeClr>
            </a:solidFill>
            <a:cs typeface="B Nazanin" pitchFamily="2" charset="-78"/>
          </a:endParaRPr>
        </a:p>
      </dgm:t>
    </dgm:pt>
    <dgm:pt modelId="{DA576E59-9D23-412D-B532-4FCEF5CE4CB3}" type="parTrans" cxnId="{9566F4F3-693B-4533-9FD1-CE7F9C1BFB26}">
      <dgm:prSet/>
      <dgm:spPr/>
      <dgm:t>
        <a:bodyPr/>
        <a:lstStyle/>
        <a:p>
          <a:pPr rtl="1"/>
          <a:endParaRPr lang="ar-SA"/>
        </a:p>
      </dgm:t>
    </dgm:pt>
    <dgm:pt modelId="{7EE3386C-690C-457C-9AFA-F43518FD8C0D}" type="sibTrans" cxnId="{9566F4F3-693B-4533-9FD1-CE7F9C1BFB26}">
      <dgm:prSet/>
      <dgm:spPr/>
      <dgm:t>
        <a:bodyPr/>
        <a:lstStyle/>
        <a:p>
          <a:pPr rtl="1"/>
          <a:endParaRPr lang="ar-SA"/>
        </a:p>
      </dgm:t>
    </dgm:pt>
    <dgm:pt modelId="{EEBFF526-C4F0-493C-9404-29F37B1DCA3E}">
      <dgm:prSet phldrT="[Text]" custT="1"/>
      <dgm:spPr/>
      <dgm:t>
        <a:bodyPr/>
        <a:lstStyle/>
        <a:p>
          <a:pPr rtl="1"/>
          <a:r>
            <a:rPr lang="fa-IR" sz="2000" b="1" dirty="0" smtClean="0">
              <a:solidFill>
                <a:schemeClr val="bg2">
                  <a:lumMod val="10000"/>
                </a:schemeClr>
              </a:solidFill>
              <a:latin typeface="Times New Roman" pitchFamily="18" charset="0"/>
              <a:cs typeface="B Nazanin" pitchFamily="2" charset="-78"/>
            </a:rPr>
            <a:t>سهامداران</a:t>
          </a:r>
          <a:endParaRPr lang="ar-SA" sz="2000" dirty="0">
            <a:solidFill>
              <a:schemeClr val="bg2">
                <a:lumMod val="10000"/>
              </a:schemeClr>
            </a:solidFill>
            <a:cs typeface="B Nazanin" pitchFamily="2" charset="-78"/>
          </a:endParaRPr>
        </a:p>
      </dgm:t>
    </dgm:pt>
    <dgm:pt modelId="{123A4EF9-BFA8-41E8-A7F9-5B25246CCADC}" type="parTrans" cxnId="{E1239F66-77B0-4147-A9C9-E3718CE7808A}">
      <dgm:prSet/>
      <dgm:spPr/>
      <dgm:t>
        <a:bodyPr/>
        <a:lstStyle/>
        <a:p>
          <a:pPr rtl="1"/>
          <a:endParaRPr lang="ar-SA"/>
        </a:p>
      </dgm:t>
    </dgm:pt>
    <dgm:pt modelId="{84B998E9-A465-4B36-882D-010FB2F3E83C}" type="sibTrans" cxnId="{E1239F66-77B0-4147-A9C9-E3718CE7808A}">
      <dgm:prSet/>
      <dgm:spPr/>
      <dgm:t>
        <a:bodyPr/>
        <a:lstStyle/>
        <a:p>
          <a:pPr rtl="1"/>
          <a:endParaRPr lang="ar-SA"/>
        </a:p>
      </dgm:t>
    </dgm:pt>
    <dgm:pt modelId="{C9E7D1CA-3512-46D9-AA9F-5A4F831B1752}" type="pres">
      <dgm:prSet presAssocID="{BEB6D2F9-8B96-48FF-808F-186B1762C0B9}" presName="cycle" presStyleCnt="0">
        <dgm:presLayoutVars>
          <dgm:chMax val="1"/>
          <dgm:dir/>
          <dgm:animLvl val="ctr"/>
          <dgm:resizeHandles val="exact"/>
        </dgm:presLayoutVars>
      </dgm:prSet>
      <dgm:spPr/>
      <dgm:t>
        <a:bodyPr/>
        <a:lstStyle/>
        <a:p>
          <a:pPr rtl="1"/>
          <a:endParaRPr lang="ar-SA"/>
        </a:p>
      </dgm:t>
    </dgm:pt>
    <dgm:pt modelId="{712135A2-103E-457E-A707-D1B99AF89CE0}" type="pres">
      <dgm:prSet presAssocID="{C7AC54B3-112A-46E2-897E-2598B60139E4}" presName="centerShape" presStyleLbl="node0" presStyleIdx="0" presStyleCnt="1" custScaleX="128374" custScaleY="131080"/>
      <dgm:spPr/>
      <dgm:t>
        <a:bodyPr/>
        <a:lstStyle/>
        <a:p>
          <a:pPr rtl="1"/>
          <a:endParaRPr lang="ar-SA"/>
        </a:p>
      </dgm:t>
    </dgm:pt>
    <dgm:pt modelId="{81ABB281-AE87-44A2-A043-2CB6D50F99A5}" type="pres">
      <dgm:prSet presAssocID="{115E63E0-95E1-49CE-8817-7131C061685F}" presName="Name9" presStyleLbl="parChTrans1D2" presStyleIdx="0" presStyleCnt="8"/>
      <dgm:spPr/>
      <dgm:t>
        <a:bodyPr/>
        <a:lstStyle/>
        <a:p>
          <a:pPr rtl="1"/>
          <a:endParaRPr lang="ar-SA"/>
        </a:p>
      </dgm:t>
    </dgm:pt>
    <dgm:pt modelId="{C526EDFB-7753-4840-9986-40B1244D7D5F}" type="pres">
      <dgm:prSet presAssocID="{115E63E0-95E1-49CE-8817-7131C061685F}" presName="connTx" presStyleLbl="parChTrans1D2" presStyleIdx="0" presStyleCnt="8"/>
      <dgm:spPr/>
      <dgm:t>
        <a:bodyPr/>
        <a:lstStyle/>
        <a:p>
          <a:pPr rtl="1"/>
          <a:endParaRPr lang="ar-SA"/>
        </a:p>
      </dgm:t>
    </dgm:pt>
    <dgm:pt modelId="{C35A7AB5-679C-42D5-A354-9840DF01F893}" type="pres">
      <dgm:prSet presAssocID="{88D945E9-8802-47B4-96E2-725022469BB4}" presName="node" presStyleLbl="node1" presStyleIdx="0" presStyleCnt="8">
        <dgm:presLayoutVars>
          <dgm:bulletEnabled val="1"/>
        </dgm:presLayoutVars>
      </dgm:prSet>
      <dgm:spPr/>
      <dgm:t>
        <a:bodyPr/>
        <a:lstStyle/>
        <a:p>
          <a:pPr rtl="1"/>
          <a:endParaRPr lang="ar-SA"/>
        </a:p>
      </dgm:t>
    </dgm:pt>
    <dgm:pt modelId="{DDCF478F-BB8B-409F-A201-4CDDC9B1E0B8}" type="pres">
      <dgm:prSet presAssocID="{424C64DB-E1C0-485A-9C60-3FE2F9EF975E}" presName="Name9" presStyleLbl="parChTrans1D2" presStyleIdx="1" presStyleCnt="8"/>
      <dgm:spPr/>
      <dgm:t>
        <a:bodyPr/>
        <a:lstStyle/>
        <a:p>
          <a:pPr rtl="1"/>
          <a:endParaRPr lang="ar-SA"/>
        </a:p>
      </dgm:t>
    </dgm:pt>
    <dgm:pt modelId="{071DE8DE-A243-4A3A-A223-F304907E684E}" type="pres">
      <dgm:prSet presAssocID="{424C64DB-E1C0-485A-9C60-3FE2F9EF975E}" presName="connTx" presStyleLbl="parChTrans1D2" presStyleIdx="1" presStyleCnt="8"/>
      <dgm:spPr/>
      <dgm:t>
        <a:bodyPr/>
        <a:lstStyle/>
        <a:p>
          <a:pPr rtl="1"/>
          <a:endParaRPr lang="ar-SA"/>
        </a:p>
      </dgm:t>
    </dgm:pt>
    <dgm:pt modelId="{B7407200-EFCB-40A4-82BE-774749537A1B}" type="pres">
      <dgm:prSet presAssocID="{62777928-E87C-4D70-9C76-8F3833E7BD98}" presName="node" presStyleLbl="node1" presStyleIdx="1" presStyleCnt="8">
        <dgm:presLayoutVars>
          <dgm:bulletEnabled val="1"/>
        </dgm:presLayoutVars>
      </dgm:prSet>
      <dgm:spPr/>
      <dgm:t>
        <a:bodyPr/>
        <a:lstStyle/>
        <a:p>
          <a:pPr rtl="1"/>
          <a:endParaRPr lang="ar-SA"/>
        </a:p>
      </dgm:t>
    </dgm:pt>
    <dgm:pt modelId="{350A550B-7CC3-407F-94F1-B7159B9F40E8}" type="pres">
      <dgm:prSet presAssocID="{A4DFF597-EF7A-4BF0-99FC-DB1B5544D33B}" presName="Name9" presStyleLbl="parChTrans1D2" presStyleIdx="2" presStyleCnt="8"/>
      <dgm:spPr/>
      <dgm:t>
        <a:bodyPr/>
        <a:lstStyle/>
        <a:p>
          <a:pPr rtl="1"/>
          <a:endParaRPr lang="ar-SA"/>
        </a:p>
      </dgm:t>
    </dgm:pt>
    <dgm:pt modelId="{872B4CD6-7E76-48A5-BC21-1A31193FFFF8}" type="pres">
      <dgm:prSet presAssocID="{A4DFF597-EF7A-4BF0-99FC-DB1B5544D33B}" presName="connTx" presStyleLbl="parChTrans1D2" presStyleIdx="2" presStyleCnt="8"/>
      <dgm:spPr/>
      <dgm:t>
        <a:bodyPr/>
        <a:lstStyle/>
        <a:p>
          <a:pPr rtl="1"/>
          <a:endParaRPr lang="ar-SA"/>
        </a:p>
      </dgm:t>
    </dgm:pt>
    <dgm:pt modelId="{2890869C-CE6F-44FA-A373-88039B5E0A40}" type="pres">
      <dgm:prSet presAssocID="{E2521BC7-9DB1-4F32-806A-DE806C86BFE6}" presName="node" presStyleLbl="node1" presStyleIdx="2" presStyleCnt="8" custScaleX="114022" custScaleY="110913">
        <dgm:presLayoutVars>
          <dgm:bulletEnabled val="1"/>
        </dgm:presLayoutVars>
      </dgm:prSet>
      <dgm:spPr/>
      <dgm:t>
        <a:bodyPr/>
        <a:lstStyle/>
        <a:p>
          <a:pPr rtl="1"/>
          <a:endParaRPr lang="ar-SA"/>
        </a:p>
      </dgm:t>
    </dgm:pt>
    <dgm:pt modelId="{0E1AC710-6691-452A-A024-B1B80BD2BBAA}" type="pres">
      <dgm:prSet presAssocID="{2D98CA0B-5C9F-49C8-8A60-50BAB8FFA9EA}" presName="Name9" presStyleLbl="parChTrans1D2" presStyleIdx="3" presStyleCnt="8"/>
      <dgm:spPr/>
      <dgm:t>
        <a:bodyPr/>
        <a:lstStyle/>
        <a:p>
          <a:pPr rtl="1"/>
          <a:endParaRPr lang="ar-SA"/>
        </a:p>
      </dgm:t>
    </dgm:pt>
    <dgm:pt modelId="{C49388FE-EE4F-488C-8B17-56FA6B0072BD}" type="pres">
      <dgm:prSet presAssocID="{2D98CA0B-5C9F-49C8-8A60-50BAB8FFA9EA}" presName="connTx" presStyleLbl="parChTrans1D2" presStyleIdx="3" presStyleCnt="8"/>
      <dgm:spPr/>
      <dgm:t>
        <a:bodyPr/>
        <a:lstStyle/>
        <a:p>
          <a:pPr rtl="1"/>
          <a:endParaRPr lang="ar-SA"/>
        </a:p>
      </dgm:t>
    </dgm:pt>
    <dgm:pt modelId="{3C5C7AC7-A069-4905-B5C8-AAD7CA0D0888}" type="pres">
      <dgm:prSet presAssocID="{2C25EC62-8A29-4375-A2F4-69C5AA8A4340}" presName="node" presStyleLbl="node1" presStyleIdx="3" presStyleCnt="8">
        <dgm:presLayoutVars>
          <dgm:bulletEnabled val="1"/>
        </dgm:presLayoutVars>
      </dgm:prSet>
      <dgm:spPr/>
      <dgm:t>
        <a:bodyPr/>
        <a:lstStyle/>
        <a:p>
          <a:pPr rtl="1"/>
          <a:endParaRPr lang="ar-SA"/>
        </a:p>
      </dgm:t>
    </dgm:pt>
    <dgm:pt modelId="{9DFD8AF8-4C59-490D-B5EE-7BDFC56C4C40}" type="pres">
      <dgm:prSet presAssocID="{8F06BCF5-656C-4A09-9F78-505863486A9A}" presName="Name9" presStyleLbl="parChTrans1D2" presStyleIdx="4" presStyleCnt="8"/>
      <dgm:spPr/>
      <dgm:t>
        <a:bodyPr/>
        <a:lstStyle/>
        <a:p>
          <a:pPr rtl="1"/>
          <a:endParaRPr lang="ar-SA"/>
        </a:p>
      </dgm:t>
    </dgm:pt>
    <dgm:pt modelId="{E5B015A5-3D1A-4730-8B50-E2039BE3AD0B}" type="pres">
      <dgm:prSet presAssocID="{8F06BCF5-656C-4A09-9F78-505863486A9A}" presName="connTx" presStyleLbl="parChTrans1D2" presStyleIdx="4" presStyleCnt="8"/>
      <dgm:spPr/>
      <dgm:t>
        <a:bodyPr/>
        <a:lstStyle/>
        <a:p>
          <a:pPr rtl="1"/>
          <a:endParaRPr lang="ar-SA"/>
        </a:p>
      </dgm:t>
    </dgm:pt>
    <dgm:pt modelId="{7C5AE79F-5C4E-4DA1-B70A-B261A81F8012}" type="pres">
      <dgm:prSet presAssocID="{CCD63B5F-1AEC-48A8-B553-E38EA3BF3737}" presName="node" presStyleLbl="node1" presStyleIdx="4" presStyleCnt="8">
        <dgm:presLayoutVars>
          <dgm:bulletEnabled val="1"/>
        </dgm:presLayoutVars>
      </dgm:prSet>
      <dgm:spPr/>
      <dgm:t>
        <a:bodyPr/>
        <a:lstStyle/>
        <a:p>
          <a:pPr rtl="1"/>
          <a:endParaRPr lang="ar-SA"/>
        </a:p>
      </dgm:t>
    </dgm:pt>
    <dgm:pt modelId="{AA61DAC0-F9D5-4F01-8B1A-175E0269F3D7}" type="pres">
      <dgm:prSet presAssocID="{5D28C1AD-C52F-4FE3-8B95-B18D9A1410AF}" presName="Name9" presStyleLbl="parChTrans1D2" presStyleIdx="5" presStyleCnt="8"/>
      <dgm:spPr/>
      <dgm:t>
        <a:bodyPr/>
        <a:lstStyle/>
        <a:p>
          <a:pPr rtl="1"/>
          <a:endParaRPr lang="ar-SA"/>
        </a:p>
      </dgm:t>
    </dgm:pt>
    <dgm:pt modelId="{B09F338D-BEE4-4C2D-85A9-520CB9AC63C7}" type="pres">
      <dgm:prSet presAssocID="{5D28C1AD-C52F-4FE3-8B95-B18D9A1410AF}" presName="connTx" presStyleLbl="parChTrans1D2" presStyleIdx="5" presStyleCnt="8"/>
      <dgm:spPr/>
      <dgm:t>
        <a:bodyPr/>
        <a:lstStyle/>
        <a:p>
          <a:pPr rtl="1"/>
          <a:endParaRPr lang="ar-SA"/>
        </a:p>
      </dgm:t>
    </dgm:pt>
    <dgm:pt modelId="{C7D80C08-CEC4-47A9-8D12-EB0E4E282034}" type="pres">
      <dgm:prSet presAssocID="{053D5A33-6FAF-439F-BF09-2D08E524F4C7}" presName="node" presStyleLbl="node1" presStyleIdx="5" presStyleCnt="8" custScaleX="99642" custScaleY="102348">
        <dgm:presLayoutVars>
          <dgm:bulletEnabled val="1"/>
        </dgm:presLayoutVars>
      </dgm:prSet>
      <dgm:spPr/>
      <dgm:t>
        <a:bodyPr/>
        <a:lstStyle/>
        <a:p>
          <a:pPr rtl="1"/>
          <a:endParaRPr lang="ar-SA"/>
        </a:p>
      </dgm:t>
    </dgm:pt>
    <dgm:pt modelId="{144CDA23-455F-45BE-B376-5DFCE32321A9}" type="pres">
      <dgm:prSet presAssocID="{DA576E59-9D23-412D-B532-4FCEF5CE4CB3}" presName="Name9" presStyleLbl="parChTrans1D2" presStyleIdx="6" presStyleCnt="8"/>
      <dgm:spPr/>
      <dgm:t>
        <a:bodyPr/>
        <a:lstStyle/>
        <a:p>
          <a:pPr rtl="1"/>
          <a:endParaRPr lang="ar-SA"/>
        </a:p>
      </dgm:t>
    </dgm:pt>
    <dgm:pt modelId="{4EC0F70D-7B35-40D8-9B5B-10392765DECE}" type="pres">
      <dgm:prSet presAssocID="{DA576E59-9D23-412D-B532-4FCEF5CE4CB3}" presName="connTx" presStyleLbl="parChTrans1D2" presStyleIdx="6" presStyleCnt="8"/>
      <dgm:spPr/>
      <dgm:t>
        <a:bodyPr/>
        <a:lstStyle/>
        <a:p>
          <a:pPr rtl="1"/>
          <a:endParaRPr lang="ar-SA"/>
        </a:p>
      </dgm:t>
    </dgm:pt>
    <dgm:pt modelId="{7CC880E3-AA77-4CD7-9BFF-14E8D3EB1802}" type="pres">
      <dgm:prSet presAssocID="{D151F7A7-B971-470B-A0BA-92FED3B2883B}" presName="node" presStyleLbl="node1" presStyleIdx="6" presStyleCnt="8" custScaleX="118694" custScaleY="120996">
        <dgm:presLayoutVars>
          <dgm:bulletEnabled val="1"/>
        </dgm:presLayoutVars>
      </dgm:prSet>
      <dgm:spPr/>
      <dgm:t>
        <a:bodyPr/>
        <a:lstStyle/>
        <a:p>
          <a:pPr rtl="1"/>
          <a:endParaRPr lang="ar-SA"/>
        </a:p>
      </dgm:t>
    </dgm:pt>
    <dgm:pt modelId="{5B16AEB5-63F6-4087-A822-0CA6E7C14042}" type="pres">
      <dgm:prSet presAssocID="{123A4EF9-BFA8-41E8-A7F9-5B25246CCADC}" presName="Name9" presStyleLbl="parChTrans1D2" presStyleIdx="7" presStyleCnt="8"/>
      <dgm:spPr/>
      <dgm:t>
        <a:bodyPr/>
        <a:lstStyle/>
        <a:p>
          <a:pPr rtl="1"/>
          <a:endParaRPr lang="ar-SA"/>
        </a:p>
      </dgm:t>
    </dgm:pt>
    <dgm:pt modelId="{BE770713-B992-4437-B8DF-E6E62367ACAC}" type="pres">
      <dgm:prSet presAssocID="{123A4EF9-BFA8-41E8-A7F9-5B25246CCADC}" presName="connTx" presStyleLbl="parChTrans1D2" presStyleIdx="7" presStyleCnt="8"/>
      <dgm:spPr/>
      <dgm:t>
        <a:bodyPr/>
        <a:lstStyle/>
        <a:p>
          <a:pPr rtl="1"/>
          <a:endParaRPr lang="ar-SA"/>
        </a:p>
      </dgm:t>
    </dgm:pt>
    <dgm:pt modelId="{E47C6A67-A947-490E-BA87-2E25B36088FA}" type="pres">
      <dgm:prSet presAssocID="{EEBFF526-C4F0-493C-9404-29F37B1DCA3E}" presName="node" presStyleLbl="node1" presStyleIdx="7" presStyleCnt="8">
        <dgm:presLayoutVars>
          <dgm:bulletEnabled val="1"/>
        </dgm:presLayoutVars>
      </dgm:prSet>
      <dgm:spPr/>
      <dgm:t>
        <a:bodyPr/>
        <a:lstStyle/>
        <a:p>
          <a:pPr rtl="1"/>
          <a:endParaRPr lang="ar-SA"/>
        </a:p>
      </dgm:t>
    </dgm:pt>
  </dgm:ptLst>
  <dgm:cxnLst>
    <dgm:cxn modelId="{E1239F66-77B0-4147-A9C9-E3718CE7808A}" srcId="{C7AC54B3-112A-46E2-897E-2598B60139E4}" destId="{EEBFF526-C4F0-493C-9404-29F37B1DCA3E}" srcOrd="7" destOrd="0" parTransId="{123A4EF9-BFA8-41E8-A7F9-5B25246CCADC}" sibTransId="{84B998E9-A465-4B36-882D-010FB2F3E83C}"/>
    <dgm:cxn modelId="{3A56EF5B-BD9D-48BA-92DD-560674DD92A7}" type="presOf" srcId="{115E63E0-95E1-49CE-8817-7131C061685F}" destId="{81ABB281-AE87-44A2-A043-2CB6D50F99A5}" srcOrd="0" destOrd="0" presId="urn:microsoft.com/office/officeart/2005/8/layout/radial1"/>
    <dgm:cxn modelId="{03D7F1B5-9256-4829-8C31-98685735F403}" srcId="{C7AC54B3-112A-46E2-897E-2598B60139E4}" destId="{E2521BC7-9DB1-4F32-806A-DE806C86BFE6}" srcOrd="2" destOrd="0" parTransId="{A4DFF597-EF7A-4BF0-99FC-DB1B5544D33B}" sibTransId="{B4F8EC80-4AD0-4BA8-B10B-B7385DA38CA7}"/>
    <dgm:cxn modelId="{143E1870-43DF-4A84-B116-1958B947757F}" type="presOf" srcId="{BEB6D2F9-8B96-48FF-808F-186B1762C0B9}" destId="{C9E7D1CA-3512-46D9-AA9F-5A4F831B1752}" srcOrd="0" destOrd="0" presId="urn:microsoft.com/office/officeart/2005/8/layout/radial1"/>
    <dgm:cxn modelId="{3EE4FFF1-46EA-4D0D-B246-B57B843E4BD2}" type="presOf" srcId="{A4DFF597-EF7A-4BF0-99FC-DB1B5544D33B}" destId="{872B4CD6-7E76-48A5-BC21-1A31193FFFF8}" srcOrd="1" destOrd="0" presId="urn:microsoft.com/office/officeart/2005/8/layout/radial1"/>
    <dgm:cxn modelId="{C1CDE1FA-7B68-4314-BCE3-B266148E147E}" srcId="{C7AC54B3-112A-46E2-897E-2598B60139E4}" destId="{62777928-E87C-4D70-9C76-8F3833E7BD98}" srcOrd="1" destOrd="0" parTransId="{424C64DB-E1C0-485A-9C60-3FE2F9EF975E}" sibTransId="{E98AE6D1-9F2C-4661-9B63-FFB306B5E854}"/>
    <dgm:cxn modelId="{E18CE57B-F059-4FB3-B0D8-CE0371D33FC6}" type="presOf" srcId="{2C25EC62-8A29-4375-A2F4-69C5AA8A4340}" destId="{3C5C7AC7-A069-4905-B5C8-AAD7CA0D0888}" srcOrd="0" destOrd="0" presId="urn:microsoft.com/office/officeart/2005/8/layout/radial1"/>
    <dgm:cxn modelId="{9566F4F3-693B-4533-9FD1-CE7F9C1BFB26}" srcId="{C7AC54B3-112A-46E2-897E-2598B60139E4}" destId="{D151F7A7-B971-470B-A0BA-92FED3B2883B}" srcOrd="6" destOrd="0" parTransId="{DA576E59-9D23-412D-B532-4FCEF5CE4CB3}" sibTransId="{7EE3386C-690C-457C-9AFA-F43518FD8C0D}"/>
    <dgm:cxn modelId="{18CFA46E-294F-4A1B-8DFA-D139EEF448BE}" type="presOf" srcId="{5D28C1AD-C52F-4FE3-8B95-B18D9A1410AF}" destId="{B09F338D-BEE4-4C2D-85A9-520CB9AC63C7}" srcOrd="1" destOrd="0" presId="urn:microsoft.com/office/officeart/2005/8/layout/radial1"/>
    <dgm:cxn modelId="{CC1E1CF0-42BD-4233-825A-49E614706627}" type="presOf" srcId="{62777928-E87C-4D70-9C76-8F3833E7BD98}" destId="{B7407200-EFCB-40A4-82BE-774749537A1B}" srcOrd="0" destOrd="0" presId="urn:microsoft.com/office/officeart/2005/8/layout/radial1"/>
    <dgm:cxn modelId="{6D0A442C-72AA-4EBC-A977-23585688342A}" type="presOf" srcId="{DA576E59-9D23-412D-B532-4FCEF5CE4CB3}" destId="{144CDA23-455F-45BE-B376-5DFCE32321A9}" srcOrd="0" destOrd="0" presId="urn:microsoft.com/office/officeart/2005/8/layout/radial1"/>
    <dgm:cxn modelId="{CC88EF98-46F3-4576-80D4-AAE68829D710}" type="presOf" srcId="{8F06BCF5-656C-4A09-9F78-505863486A9A}" destId="{E5B015A5-3D1A-4730-8B50-E2039BE3AD0B}" srcOrd="1" destOrd="0" presId="urn:microsoft.com/office/officeart/2005/8/layout/radial1"/>
    <dgm:cxn modelId="{E0A590DE-883F-43CD-8031-F832F0E5CC26}" type="presOf" srcId="{D151F7A7-B971-470B-A0BA-92FED3B2883B}" destId="{7CC880E3-AA77-4CD7-9BFF-14E8D3EB1802}" srcOrd="0" destOrd="0" presId="urn:microsoft.com/office/officeart/2005/8/layout/radial1"/>
    <dgm:cxn modelId="{D8E78EDB-B449-46FD-A892-052C00780332}" srcId="{C7AC54B3-112A-46E2-897E-2598B60139E4}" destId="{CCD63B5F-1AEC-48A8-B553-E38EA3BF3737}" srcOrd="4" destOrd="0" parTransId="{8F06BCF5-656C-4A09-9F78-505863486A9A}" sibTransId="{AF38A589-846B-490C-A646-5E4F2D516DDC}"/>
    <dgm:cxn modelId="{BF51069E-ED89-495C-BCD8-3220740634C0}" type="presOf" srcId="{424C64DB-E1C0-485A-9C60-3FE2F9EF975E}" destId="{071DE8DE-A243-4A3A-A223-F304907E684E}" srcOrd="1" destOrd="0" presId="urn:microsoft.com/office/officeart/2005/8/layout/radial1"/>
    <dgm:cxn modelId="{31D157C6-83B5-448B-A090-24EB1F409719}" type="presOf" srcId="{88D945E9-8802-47B4-96E2-725022469BB4}" destId="{C35A7AB5-679C-42D5-A354-9840DF01F893}" srcOrd="0" destOrd="0" presId="urn:microsoft.com/office/officeart/2005/8/layout/radial1"/>
    <dgm:cxn modelId="{D3114AF8-641E-4259-8135-28249F18D4BA}" type="presOf" srcId="{053D5A33-6FAF-439F-BF09-2D08E524F4C7}" destId="{C7D80C08-CEC4-47A9-8D12-EB0E4E282034}" srcOrd="0" destOrd="0" presId="urn:microsoft.com/office/officeart/2005/8/layout/radial1"/>
    <dgm:cxn modelId="{1AF80D3D-78C7-4F1F-99E7-41DF1999F910}" type="presOf" srcId="{CCD63B5F-1AEC-48A8-B553-E38EA3BF3737}" destId="{7C5AE79F-5C4E-4DA1-B70A-B261A81F8012}" srcOrd="0" destOrd="0" presId="urn:microsoft.com/office/officeart/2005/8/layout/radial1"/>
    <dgm:cxn modelId="{F2DCC97B-47F8-4ECA-AC94-0E9B8BAEF5E0}" type="presOf" srcId="{A4DFF597-EF7A-4BF0-99FC-DB1B5544D33B}" destId="{350A550B-7CC3-407F-94F1-B7159B9F40E8}" srcOrd="0" destOrd="0" presId="urn:microsoft.com/office/officeart/2005/8/layout/radial1"/>
    <dgm:cxn modelId="{DF05245C-9C29-4738-B442-3AE08446217D}" type="presOf" srcId="{5D28C1AD-C52F-4FE3-8B95-B18D9A1410AF}" destId="{AA61DAC0-F9D5-4F01-8B1A-175E0269F3D7}" srcOrd="0" destOrd="0" presId="urn:microsoft.com/office/officeart/2005/8/layout/radial1"/>
    <dgm:cxn modelId="{B5F00D2C-583A-44C7-BD60-DA9A811CBE9E}" type="presOf" srcId="{424C64DB-E1C0-485A-9C60-3FE2F9EF975E}" destId="{DDCF478F-BB8B-409F-A201-4CDDC9B1E0B8}" srcOrd="0" destOrd="0" presId="urn:microsoft.com/office/officeart/2005/8/layout/radial1"/>
    <dgm:cxn modelId="{7B8FEECB-5A45-4F60-A7A7-06A59945B757}" srcId="{C7AC54B3-112A-46E2-897E-2598B60139E4}" destId="{2C25EC62-8A29-4375-A2F4-69C5AA8A4340}" srcOrd="3" destOrd="0" parTransId="{2D98CA0B-5C9F-49C8-8A60-50BAB8FFA9EA}" sibTransId="{5C33DF5D-BE9A-4625-B784-72A83D7DC2EC}"/>
    <dgm:cxn modelId="{D5289339-17D7-46F3-BC64-B1BBC35D8D7C}" type="presOf" srcId="{2D98CA0B-5C9F-49C8-8A60-50BAB8FFA9EA}" destId="{0E1AC710-6691-452A-A024-B1B80BD2BBAA}" srcOrd="0" destOrd="0" presId="urn:microsoft.com/office/officeart/2005/8/layout/radial1"/>
    <dgm:cxn modelId="{6C8B5D50-9BCA-452B-A8FE-A4908C6849D4}" type="presOf" srcId="{2D98CA0B-5C9F-49C8-8A60-50BAB8FFA9EA}" destId="{C49388FE-EE4F-488C-8B17-56FA6B0072BD}" srcOrd="1" destOrd="0" presId="urn:microsoft.com/office/officeart/2005/8/layout/radial1"/>
    <dgm:cxn modelId="{D808668F-A5F4-4050-BE82-683F3E13728B}" type="presOf" srcId="{123A4EF9-BFA8-41E8-A7F9-5B25246CCADC}" destId="{BE770713-B992-4437-B8DF-E6E62367ACAC}" srcOrd="1" destOrd="0" presId="urn:microsoft.com/office/officeart/2005/8/layout/radial1"/>
    <dgm:cxn modelId="{BE81FB8A-4541-4ED6-84F7-6F221F5E1378}" srcId="{C7AC54B3-112A-46E2-897E-2598B60139E4}" destId="{053D5A33-6FAF-439F-BF09-2D08E524F4C7}" srcOrd="5" destOrd="0" parTransId="{5D28C1AD-C52F-4FE3-8B95-B18D9A1410AF}" sibTransId="{0220CDA1-479F-4A39-BA77-16C4F127025E}"/>
    <dgm:cxn modelId="{3E553D67-208F-4730-B57C-20663BE00817}" type="presOf" srcId="{8F06BCF5-656C-4A09-9F78-505863486A9A}" destId="{9DFD8AF8-4C59-490D-B5EE-7BDFC56C4C40}" srcOrd="0" destOrd="0" presId="urn:microsoft.com/office/officeart/2005/8/layout/radial1"/>
    <dgm:cxn modelId="{0FC580FD-3752-451D-8976-8EB2D75DCF62}" type="presOf" srcId="{123A4EF9-BFA8-41E8-A7F9-5B25246CCADC}" destId="{5B16AEB5-63F6-4087-A822-0CA6E7C14042}" srcOrd="0" destOrd="0" presId="urn:microsoft.com/office/officeart/2005/8/layout/radial1"/>
    <dgm:cxn modelId="{C35E110A-E6D0-47FB-AA2D-E366E9C73731}" srcId="{BEB6D2F9-8B96-48FF-808F-186B1762C0B9}" destId="{C7AC54B3-112A-46E2-897E-2598B60139E4}" srcOrd="0" destOrd="0" parTransId="{2940FAC1-B093-44F0-8932-7AA71C92E392}" sibTransId="{0AD6B287-F892-4CF3-87EB-0777F95EF2D0}"/>
    <dgm:cxn modelId="{23611B34-3095-4069-80E2-A47660745137}" srcId="{C7AC54B3-112A-46E2-897E-2598B60139E4}" destId="{88D945E9-8802-47B4-96E2-725022469BB4}" srcOrd="0" destOrd="0" parTransId="{115E63E0-95E1-49CE-8817-7131C061685F}" sibTransId="{CB5EB0AE-374F-4ED7-8D95-0212BC0EA13E}"/>
    <dgm:cxn modelId="{45314337-0D0E-4313-9371-C2EF5223987D}" type="presOf" srcId="{DA576E59-9D23-412D-B532-4FCEF5CE4CB3}" destId="{4EC0F70D-7B35-40D8-9B5B-10392765DECE}" srcOrd="1" destOrd="0" presId="urn:microsoft.com/office/officeart/2005/8/layout/radial1"/>
    <dgm:cxn modelId="{B57B19B8-34B7-4C8F-B4CE-6DE662086645}" type="presOf" srcId="{E2521BC7-9DB1-4F32-806A-DE806C86BFE6}" destId="{2890869C-CE6F-44FA-A373-88039B5E0A40}" srcOrd="0" destOrd="0" presId="urn:microsoft.com/office/officeart/2005/8/layout/radial1"/>
    <dgm:cxn modelId="{39E35FE4-58FA-4E75-9314-5F47A23FCAF0}" type="presOf" srcId="{C7AC54B3-112A-46E2-897E-2598B60139E4}" destId="{712135A2-103E-457E-A707-D1B99AF89CE0}" srcOrd="0" destOrd="0" presId="urn:microsoft.com/office/officeart/2005/8/layout/radial1"/>
    <dgm:cxn modelId="{06DE8786-E636-446B-BC2A-1F5CB7C9082A}" type="presOf" srcId="{115E63E0-95E1-49CE-8817-7131C061685F}" destId="{C526EDFB-7753-4840-9986-40B1244D7D5F}" srcOrd="1" destOrd="0" presId="urn:microsoft.com/office/officeart/2005/8/layout/radial1"/>
    <dgm:cxn modelId="{E311496F-035D-477F-BC54-F9462D7139B2}" type="presOf" srcId="{EEBFF526-C4F0-493C-9404-29F37B1DCA3E}" destId="{E47C6A67-A947-490E-BA87-2E25B36088FA}" srcOrd="0" destOrd="0" presId="urn:microsoft.com/office/officeart/2005/8/layout/radial1"/>
    <dgm:cxn modelId="{486BD80D-0615-47B6-B8DD-8D529FB899B4}" type="presParOf" srcId="{C9E7D1CA-3512-46D9-AA9F-5A4F831B1752}" destId="{712135A2-103E-457E-A707-D1B99AF89CE0}" srcOrd="0" destOrd="0" presId="urn:microsoft.com/office/officeart/2005/8/layout/radial1"/>
    <dgm:cxn modelId="{6834A535-DAAC-43A3-B7FF-2BADDF8E6C08}" type="presParOf" srcId="{C9E7D1CA-3512-46D9-AA9F-5A4F831B1752}" destId="{81ABB281-AE87-44A2-A043-2CB6D50F99A5}" srcOrd="1" destOrd="0" presId="urn:microsoft.com/office/officeart/2005/8/layout/radial1"/>
    <dgm:cxn modelId="{62A8B696-D345-4753-8076-F8E6412BE442}" type="presParOf" srcId="{81ABB281-AE87-44A2-A043-2CB6D50F99A5}" destId="{C526EDFB-7753-4840-9986-40B1244D7D5F}" srcOrd="0" destOrd="0" presId="urn:microsoft.com/office/officeart/2005/8/layout/radial1"/>
    <dgm:cxn modelId="{FED1AD91-6B9D-47AC-8DE5-088605C43198}" type="presParOf" srcId="{C9E7D1CA-3512-46D9-AA9F-5A4F831B1752}" destId="{C35A7AB5-679C-42D5-A354-9840DF01F893}" srcOrd="2" destOrd="0" presId="urn:microsoft.com/office/officeart/2005/8/layout/radial1"/>
    <dgm:cxn modelId="{DB5A2112-C234-4036-8EA7-B1B4CFCBFF6A}" type="presParOf" srcId="{C9E7D1CA-3512-46D9-AA9F-5A4F831B1752}" destId="{DDCF478F-BB8B-409F-A201-4CDDC9B1E0B8}" srcOrd="3" destOrd="0" presId="urn:microsoft.com/office/officeart/2005/8/layout/radial1"/>
    <dgm:cxn modelId="{1B5316E2-04CB-49C5-9E05-B6F6B6F89BEF}" type="presParOf" srcId="{DDCF478F-BB8B-409F-A201-4CDDC9B1E0B8}" destId="{071DE8DE-A243-4A3A-A223-F304907E684E}" srcOrd="0" destOrd="0" presId="urn:microsoft.com/office/officeart/2005/8/layout/radial1"/>
    <dgm:cxn modelId="{0F5DC882-59E6-4B97-8877-E2A630D19551}" type="presParOf" srcId="{C9E7D1CA-3512-46D9-AA9F-5A4F831B1752}" destId="{B7407200-EFCB-40A4-82BE-774749537A1B}" srcOrd="4" destOrd="0" presId="urn:microsoft.com/office/officeart/2005/8/layout/radial1"/>
    <dgm:cxn modelId="{88465248-D485-4C2C-9EE3-7B91B930603D}" type="presParOf" srcId="{C9E7D1CA-3512-46D9-AA9F-5A4F831B1752}" destId="{350A550B-7CC3-407F-94F1-B7159B9F40E8}" srcOrd="5" destOrd="0" presId="urn:microsoft.com/office/officeart/2005/8/layout/radial1"/>
    <dgm:cxn modelId="{22900589-B165-45D5-A1A7-800661DC88DE}" type="presParOf" srcId="{350A550B-7CC3-407F-94F1-B7159B9F40E8}" destId="{872B4CD6-7E76-48A5-BC21-1A31193FFFF8}" srcOrd="0" destOrd="0" presId="urn:microsoft.com/office/officeart/2005/8/layout/radial1"/>
    <dgm:cxn modelId="{F3849B6F-9AC6-4CA6-82B1-7296E853DD6E}" type="presParOf" srcId="{C9E7D1CA-3512-46D9-AA9F-5A4F831B1752}" destId="{2890869C-CE6F-44FA-A373-88039B5E0A40}" srcOrd="6" destOrd="0" presId="urn:microsoft.com/office/officeart/2005/8/layout/radial1"/>
    <dgm:cxn modelId="{8FD9DD8C-0038-460D-8B8E-D75E1B2CA16F}" type="presParOf" srcId="{C9E7D1CA-3512-46D9-AA9F-5A4F831B1752}" destId="{0E1AC710-6691-452A-A024-B1B80BD2BBAA}" srcOrd="7" destOrd="0" presId="urn:microsoft.com/office/officeart/2005/8/layout/radial1"/>
    <dgm:cxn modelId="{EDE6F595-AA5A-4237-8B22-C75E6049004F}" type="presParOf" srcId="{0E1AC710-6691-452A-A024-B1B80BD2BBAA}" destId="{C49388FE-EE4F-488C-8B17-56FA6B0072BD}" srcOrd="0" destOrd="0" presId="urn:microsoft.com/office/officeart/2005/8/layout/radial1"/>
    <dgm:cxn modelId="{7FC42251-342C-4964-BE1E-0B3E04158108}" type="presParOf" srcId="{C9E7D1CA-3512-46D9-AA9F-5A4F831B1752}" destId="{3C5C7AC7-A069-4905-B5C8-AAD7CA0D0888}" srcOrd="8" destOrd="0" presId="urn:microsoft.com/office/officeart/2005/8/layout/radial1"/>
    <dgm:cxn modelId="{93A57DA0-D85D-447B-BA91-0DCC6F842F77}" type="presParOf" srcId="{C9E7D1CA-3512-46D9-AA9F-5A4F831B1752}" destId="{9DFD8AF8-4C59-490D-B5EE-7BDFC56C4C40}" srcOrd="9" destOrd="0" presId="urn:microsoft.com/office/officeart/2005/8/layout/radial1"/>
    <dgm:cxn modelId="{78B4BA9F-8596-46A2-80F1-EA7DBD90D5A1}" type="presParOf" srcId="{9DFD8AF8-4C59-490D-B5EE-7BDFC56C4C40}" destId="{E5B015A5-3D1A-4730-8B50-E2039BE3AD0B}" srcOrd="0" destOrd="0" presId="urn:microsoft.com/office/officeart/2005/8/layout/radial1"/>
    <dgm:cxn modelId="{3CE11196-E19C-4CA3-BCF7-9C217075B1B5}" type="presParOf" srcId="{C9E7D1CA-3512-46D9-AA9F-5A4F831B1752}" destId="{7C5AE79F-5C4E-4DA1-B70A-B261A81F8012}" srcOrd="10" destOrd="0" presId="urn:microsoft.com/office/officeart/2005/8/layout/radial1"/>
    <dgm:cxn modelId="{1C3C08A6-718B-42FE-BDF1-02A09ED59EB2}" type="presParOf" srcId="{C9E7D1CA-3512-46D9-AA9F-5A4F831B1752}" destId="{AA61DAC0-F9D5-4F01-8B1A-175E0269F3D7}" srcOrd="11" destOrd="0" presId="urn:microsoft.com/office/officeart/2005/8/layout/radial1"/>
    <dgm:cxn modelId="{08306F07-0518-49D2-A519-E2FC157DD06B}" type="presParOf" srcId="{AA61DAC0-F9D5-4F01-8B1A-175E0269F3D7}" destId="{B09F338D-BEE4-4C2D-85A9-520CB9AC63C7}" srcOrd="0" destOrd="0" presId="urn:microsoft.com/office/officeart/2005/8/layout/radial1"/>
    <dgm:cxn modelId="{BC647C72-6AD1-480F-A2A3-18FF7ACE36B5}" type="presParOf" srcId="{C9E7D1CA-3512-46D9-AA9F-5A4F831B1752}" destId="{C7D80C08-CEC4-47A9-8D12-EB0E4E282034}" srcOrd="12" destOrd="0" presId="urn:microsoft.com/office/officeart/2005/8/layout/radial1"/>
    <dgm:cxn modelId="{B3D91843-BA2E-43EB-B05B-40952155E583}" type="presParOf" srcId="{C9E7D1CA-3512-46D9-AA9F-5A4F831B1752}" destId="{144CDA23-455F-45BE-B376-5DFCE32321A9}" srcOrd="13" destOrd="0" presId="urn:microsoft.com/office/officeart/2005/8/layout/radial1"/>
    <dgm:cxn modelId="{4D3AD7F4-9332-4C1A-BD16-E3CDF7707003}" type="presParOf" srcId="{144CDA23-455F-45BE-B376-5DFCE32321A9}" destId="{4EC0F70D-7B35-40D8-9B5B-10392765DECE}" srcOrd="0" destOrd="0" presId="urn:microsoft.com/office/officeart/2005/8/layout/radial1"/>
    <dgm:cxn modelId="{D5CCD711-9894-43CF-90E3-5256E40AC338}" type="presParOf" srcId="{C9E7D1CA-3512-46D9-AA9F-5A4F831B1752}" destId="{7CC880E3-AA77-4CD7-9BFF-14E8D3EB1802}" srcOrd="14" destOrd="0" presId="urn:microsoft.com/office/officeart/2005/8/layout/radial1"/>
    <dgm:cxn modelId="{2097AFF4-6A5F-417E-9FA0-6383B775ACBA}" type="presParOf" srcId="{C9E7D1CA-3512-46D9-AA9F-5A4F831B1752}" destId="{5B16AEB5-63F6-4087-A822-0CA6E7C14042}" srcOrd="15" destOrd="0" presId="urn:microsoft.com/office/officeart/2005/8/layout/radial1"/>
    <dgm:cxn modelId="{32880930-9EEF-4EAD-9210-2063DF89E030}" type="presParOf" srcId="{5B16AEB5-63F6-4087-A822-0CA6E7C14042}" destId="{BE770713-B992-4437-B8DF-E6E62367ACAC}" srcOrd="0" destOrd="0" presId="urn:microsoft.com/office/officeart/2005/8/layout/radial1"/>
    <dgm:cxn modelId="{B867EE9E-5C42-49D7-8633-B490A00F7366}" type="presParOf" srcId="{C9E7D1CA-3512-46D9-AA9F-5A4F831B1752}" destId="{E47C6A67-A947-490E-BA87-2E25B36088FA}"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FBA366-7986-46A1-8E28-39EF0D26C758}">
      <dsp:nvSpPr>
        <dsp:cNvPr id="0" name=""/>
        <dsp:cNvSpPr/>
      </dsp:nvSpPr>
      <dsp:spPr>
        <a:xfrm>
          <a:off x="3092053" y="2021"/>
          <a:ext cx="1893093" cy="1230510"/>
        </a:xfrm>
        <a:prstGeom prst="roundRect">
          <a:avLst/>
        </a:prstGeom>
        <a:solidFill>
          <a:schemeClr val="accent3">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itchFamily="2" charset="-78"/>
            </a:rPr>
            <a:t>بی اعتمادی</a:t>
          </a:r>
          <a:endParaRPr lang="en-US" sz="2800" b="1" kern="1200" dirty="0">
            <a:cs typeface="B Nazanin" pitchFamily="2" charset="-78"/>
          </a:endParaRPr>
        </a:p>
      </dsp:txBody>
      <dsp:txXfrm>
        <a:off x="3152122" y="62090"/>
        <a:ext cx="1772955" cy="1110372"/>
      </dsp:txXfrm>
    </dsp:sp>
    <dsp:sp modelId="{E3A09C51-AEBC-4F58-9BB6-C3B6BCD59B60}">
      <dsp:nvSpPr>
        <dsp:cNvPr id="0" name=""/>
        <dsp:cNvSpPr/>
      </dsp:nvSpPr>
      <dsp:spPr>
        <a:xfrm>
          <a:off x="1578934" y="617276"/>
          <a:ext cx="4919331" cy="4919331"/>
        </a:xfrm>
        <a:custGeom>
          <a:avLst/>
          <a:gdLst/>
          <a:ahLst/>
          <a:cxnLst/>
          <a:rect l="0" t="0" r="0" b="0"/>
          <a:pathLst>
            <a:path>
              <a:moveTo>
                <a:pt x="3660125" y="312842"/>
              </a:moveTo>
              <a:arcTo wR="2459665" hR="2459665" stAng="17952781" swAng="1212577"/>
            </a:path>
          </a:pathLst>
        </a:custGeom>
        <a:noFill/>
        <a:ln w="9525"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35BEBB0-B788-4ACE-A238-6D23247422C1}">
      <dsp:nvSpPr>
        <dsp:cNvPr id="0" name=""/>
        <dsp:cNvSpPr/>
      </dsp:nvSpPr>
      <dsp:spPr>
        <a:xfrm>
          <a:off x="5431334" y="1701608"/>
          <a:ext cx="1893093" cy="1230510"/>
        </a:xfrm>
        <a:prstGeom prst="roundRect">
          <a:avLst/>
        </a:prstGeom>
        <a:solidFill>
          <a:schemeClr val="accent3">
            <a:hueOff val="613099"/>
            <a:satOff val="-20281"/>
            <a:lumOff val="-294"/>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a-IR" sz="2400" b="1" kern="1200" dirty="0" smtClean="0">
              <a:cs typeface="B Nazanin" pitchFamily="2" charset="-78"/>
            </a:rPr>
            <a:t>ترس از برخورد</a:t>
          </a:r>
          <a:endParaRPr lang="en-US" sz="2400" b="1" kern="1200" dirty="0">
            <a:cs typeface="B Nazanin" pitchFamily="2" charset="-78"/>
          </a:endParaRPr>
        </a:p>
      </dsp:txBody>
      <dsp:txXfrm>
        <a:off x="5491403" y="1761677"/>
        <a:ext cx="1772955" cy="1110372"/>
      </dsp:txXfrm>
    </dsp:sp>
    <dsp:sp modelId="{863252B8-2E0B-4063-9748-13C0297C10A0}">
      <dsp:nvSpPr>
        <dsp:cNvPr id="0" name=""/>
        <dsp:cNvSpPr/>
      </dsp:nvSpPr>
      <dsp:spPr>
        <a:xfrm>
          <a:off x="1578934" y="617276"/>
          <a:ext cx="4919331" cy="4919331"/>
        </a:xfrm>
        <a:custGeom>
          <a:avLst/>
          <a:gdLst/>
          <a:ahLst/>
          <a:cxnLst/>
          <a:rect l="0" t="0" r="0" b="0"/>
          <a:pathLst>
            <a:path>
              <a:moveTo>
                <a:pt x="4913447" y="2629687"/>
              </a:moveTo>
              <a:arcTo wR="2459665" hR="2459665" stAng="21837821" swAng="1360529"/>
            </a:path>
          </a:pathLst>
        </a:custGeom>
        <a:noFill/>
        <a:ln w="9525" cap="flat" cmpd="sng" algn="ctr">
          <a:solidFill>
            <a:schemeClr val="accent3">
              <a:hueOff val="613099"/>
              <a:satOff val="-20281"/>
              <a:lumOff val="-29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2B6D239-FD38-4879-9545-28CC38669A77}">
      <dsp:nvSpPr>
        <dsp:cNvPr id="0" name=""/>
        <dsp:cNvSpPr/>
      </dsp:nvSpPr>
      <dsp:spPr>
        <a:xfrm>
          <a:off x="4537808" y="4451597"/>
          <a:ext cx="1893093" cy="1230510"/>
        </a:xfrm>
        <a:prstGeom prst="roundRect">
          <a:avLst/>
        </a:prstGeom>
        <a:solidFill>
          <a:schemeClr val="accent3">
            <a:hueOff val="1226198"/>
            <a:satOff val="-40562"/>
            <a:lumOff val="-588"/>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a-IR" sz="2400" b="1" kern="1200" dirty="0" smtClean="0">
              <a:cs typeface="B Nazanin" pitchFamily="2" charset="-78"/>
            </a:rPr>
            <a:t>نبود تعهد</a:t>
          </a:r>
          <a:endParaRPr lang="en-US" sz="2400" b="1" kern="1200" dirty="0">
            <a:cs typeface="B Nazanin" pitchFamily="2" charset="-78"/>
          </a:endParaRPr>
        </a:p>
      </dsp:txBody>
      <dsp:txXfrm>
        <a:off x="4597877" y="4511666"/>
        <a:ext cx="1772955" cy="1110372"/>
      </dsp:txXfrm>
    </dsp:sp>
    <dsp:sp modelId="{6BB3D9DE-47C3-43EF-879D-7742519B0BFA}">
      <dsp:nvSpPr>
        <dsp:cNvPr id="0" name=""/>
        <dsp:cNvSpPr/>
      </dsp:nvSpPr>
      <dsp:spPr>
        <a:xfrm>
          <a:off x="1578934" y="617276"/>
          <a:ext cx="4919331" cy="4919331"/>
        </a:xfrm>
        <a:custGeom>
          <a:avLst/>
          <a:gdLst/>
          <a:ahLst/>
          <a:cxnLst/>
          <a:rect l="0" t="0" r="0" b="0"/>
          <a:pathLst>
            <a:path>
              <a:moveTo>
                <a:pt x="2761916" y="4900689"/>
              </a:moveTo>
              <a:arcTo wR="2459665" hR="2459665" stAng="4976488" swAng="847023"/>
            </a:path>
          </a:pathLst>
        </a:custGeom>
        <a:noFill/>
        <a:ln w="9525" cap="flat" cmpd="sng" algn="ctr">
          <a:solidFill>
            <a:schemeClr val="accent3">
              <a:hueOff val="1226198"/>
              <a:satOff val="-40562"/>
              <a:lumOff val="-588"/>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8402064-0653-42BD-878F-51582FE91816}">
      <dsp:nvSpPr>
        <dsp:cNvPr id="0" name=""/>
        <dsp:cNvSpPr/>
      </dsp:nvSpPr>
      <dsp:spPr>
        <a:xfrm>
          <a:off x="1646297" y="4451597"/>
          <a:ext cx="1893093" cy="1230510"/>
        </a:xfrm>
        <a:prstGeom prst="roundRect">
          <a:avLst/>
        </a:prstGeom>
        <a:solidFill>
          <a:schemeClr val="accent3">
            <a:hueOff val="1839296"/>
            <a:satOff val="-60844"/>
            <a:lumOff val="-882"/>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a-IR" sz="2400" b="1" kern="1200" dirty="0" smtClean="0">
              <a:cs typeface="B Nazanin" pitchFamily="2" charset="-78"/>
            </a:rPr>
            <a:t>پرهیز از مسوولیت پذیری</a:t>
          </a:r>
          <a:endParaRPr lang="en-US" sz="2400" b="1" kern="1200" dirty="0">
            <a:cs typeface="B Nazanin" pitchFamily="2" charset="-78"/>
          </a:endParaRPr>
        </a:p>
      </dsp:txBody>
      <dsp:txXfrm>
        <a:off x="1706366" y="4511666"/>
        <a:ext cx="1772955" cy="1110372"/>
      </dsp:txXfrm>
    </dsp:sp>
    <dsp:sp modelId="{C692FF0E-017C-4F7D-B899-2AE5B333E8E0}">
      <dsp:nvSpPr>
        <dsp:cNvPr id="0" name=""/>
        <dsp:cNvSpPr/>
      </dsp:nvSpPr>
      <dsp:spPr>
        <a:xfrm>
          <a:off x="1578934" y="617276"/>
          <a:ext cx="4919331" cy="4919331"/>
        </a:xfrm>
        <a:custGeom>
          <a:avLst/>
          <a:gdLst/>
          <a:ahLst/>
          <a:cxnLst/>
          <a:rect l="0" t="0" r="0" b="0"/>
          <a:pathLst>
            <a:path>
              <a:moveTo>
                <a:pt x="261098" y="3562506"/>
              </a:moveTo>
              <a:arcTo wR="2459665" hR="2459665" stAng="9201650" swAng="1360529"/>
            </a:path>
          </a:pathLst>
        </a:custGeom>
        <a:noFill/>
        <a:ln w="9525" cap="flat" cmpd="sng" algn="ctr">
          <a:solidFill>
            <a:schemeClr val="accent3">
              <a:hueOff val="1839296"/>
              <a:satOff val="-60844"/>
              <a:lumOff val="-882"/>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18149C1-4081-4BBD-BEA0-F6956DEE112D}">
      <dsp:nvSpPr>
        <dsp:cNvPr id="0" name=""/>
        <dsp:cNvSpPr/>
      </dsp:nvSpPr>
      <dsp:spPr>
        <a:xfrm>
          <a:off x="752772" y="1701608"/>
          <a:ext cx="1893093" cy="1230510"/>
        </a:xfrm>
        <a:prstGeom prst="roundRect">
          <a:avLst/>
        </a:prstGeom>
        <a:solidFill>
          <a:schemeClr val="accent3">
            <a:hueOff val="2452395"/>
            <a:satOff val="-81125"/>
            <a:lumOff val="-1176"/>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a-IR" sz="2400" b="1" kern="1200" dirty="0" smtClean="0">
              <a:cs typeface="B Nazanin" pitchFamily="2" charset="-78"/>
            </a:rPr>
            <a:t>بی توجهی به نتیجه کار</a:t>
          </a:r>
          <a:endParaRPr lang="en-US" sz="2400" b="1" kern="1200" dirty="0">
            <a:cs typeface="B Nazanin" pitchFamily="2" charset="-78"/>
          </a:endParaRPr>
        </a:p>
      </dsp:txBody>
      <dsp:txXfrm>
        <a:off x="812841" y="1761677"/>
        <a:ext cx="1772955" cy="1110372"/>
      </dsp:txXfrm>
    </dsp:sp>
    <dsp:sp modelId="{B2D32E02-9561-4B6D-ADF3-AE75F30C32C3}">
      <dsp:nvSpPr>
        <dsp:cNvPr id="0" name=""/>
        <dsp:cNvSpPr/>
      </dsp:nvSpPr>
      <dsp:spPr>
        <a:xfrm>
          <a:off x="1578934" y="617276"/>
          <a:ext cx="4919331" cy="4919331"/>
        </a:xfrm>
        <a:custGeom>
          <a:avLst/>
          <a:gdLst/>
          <a:ahLst/>
          <a:cxnLst/>
          <a:rect l="0" t="0" r="0" b="0"/>
          <a:pathLst>
            <a:path>
              <a:moveTo>
                <a:pt x="591479" y="859716"/>
              </a:moveTo>
              <a:arcTo wR="2459665" hR="2459665" stAng="13234642" swAng="1212577"/>
            </a:path>
          </a:pathLst>
        </a:custGeom>
        <a:noFill/>
        <a:ln w="9525" cap="flat" cmpd="sng" algn="ctr">
          <a:solidFill>
            <a:schemeClr val="accent3">
              <a:hueOff val="2452395"/>
              <a:satOff val="-81125"/>
              <a:lumOff val="-1176"/>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0E2887-FC12-4BDE-A6EA-878842C529DD}">
      <dsp:nvSpPr>
        <dsp:cNvPr id="0" name=""/>
        <dsp:cNvSpPr/>
      </dsp:nvSpPr>
      <dsp:spPr>
        <a:xfrm>
          <a:off x="1265325" y="4908"/>
          <a:ext cx="3336748" cy="912614"/>
        </a:xfrm>
        <a:prstGeom prst="roundRect">
          <a:avLst>
            <a:gd name="adj" fmla="val 10000"/>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a:noFill/>
        </a:ln>
        <a:effectLst>
          <a:outerShdw blurRad="63500" dist="38100" dir="81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rtl="1">
            <a:lnSpc>
              <a:spcPct val="90000"/>
            </a:lnSpc>
            <a:spcBef>
              <a:spcPct val="0"/>
            </a:spcBef>
            <a:spcAft>
              <a:spcPct val="35000"/>
            </a:spcAft>
          </a:pPr>
          <a:r>
            <a:rPr lang="fa-IR" sz="4000" b="1" kern="1200" dirty="0" smtClean="0">
              <a:cs typeface="B Nazanin" pitchFamily="2" charset="-78"/>
            </a:rPr>
            <a:t>فیلسوف پزشکان</a:t>
          </a:r>
          <a:endParaRPr lang="ar-SA" sz="4000" b="1" kern="1200" dirty="0">
            <a:cs typeface="B Nazanin" pitchFamily="2" charset="-78"/>
          </a:endParaRPr>
        </a:p>
      </dsp:txBody>
      <dsp:txXfrm>
        <a:off x="1292055" y="31638"/>
        <a:ext cx="3283288" cy="859154"/>
      </dsp:txXfrm>
    </dsp:sp>
    <dsp:sp modelId="{18D60144-73DA-458F-8DED-E0F318007677}">
      <dsp:nvSpPr>
        <dsp:cNvPr id="0" name=""/>
        <dsp:cNvSpPr/>
      </dsp:nvSpPr>
      <dsp:spPr>
        <a:xfrm rot="5400000">
          <a:off x="2762584" y="940339"/>
          <a:ext cx="342230" cy="410676"/>
        </a:xfrm>
        <a:prstGeom prst="rightArrow">
          <a:avLst>
            <a:gd name="adj1" fmla="val 60000"/>
            <a:gd name="adj2" fmla="val 50000"/>
          </a:avLst>
        </a:prstGeom>
        <a:solidFill>
          <a:schemeClr val="accent3">
            <a:shade val="90000"/>
            <a:hueOff val="0"/>
            <a:satOff val="0"/>
            <a:lumOff val="0"/>
            <a:alphaOff val="0"/>
          </a:schemeClr>
        </a:solidFill>
        <a:ln>
          <a:noFill/>
        </a:ln>
        <a:effectLst>
          <a:outerShdw blurRad="63500" dist="38100" dir="8100000" rotWithShape="0">
            <a:srgbClr val="000000">
              <a:alpha val="4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endParaRPr lang="ar-SA" sz="1800" kern="1200"/>
        </a:p>
      </dsp:txBody>
      <dsp:txXfrm rot="-5400000">
        <a:off x="2810497" y="974562"/>
        <a:ext cx="246406" cy="239561"/>
      </dsp:txXfrm>
    </dsp:sp>
    <dsp:sp modelId="{8DAF7DB7-5204-40F5-B9CC-78FB7B15E8C7}">
      <dsp:nvSpPr>
        <dsp:cNvPr id="0" name=""/>
        <dsp:cNvSpPr/>
      </dsp:nvSpPr>
      <dsp:spPr>
        <a:xfrm>
          <a:off x="1265325" y="1373831"/>
          <a:ext cx="3336748" cy="912614"/>
        </a:xfrm>
        <a:prstGeom prst="roundRect">
          <a:avLst>
            <a:gd name="adj" fmla="val 10000"/>
          </a:avLst>
        </a:prstGeom>
        <a:gradFill rotWithShape="0">
          <a:gsLst>
            <a:gs pos="0">
              <a:schemeClr val="accent3">
                <a:shade val="50000"/>
                <a:hueOff val="-46048"/>
                <a:satOff val="-7221"/>
                <a:lumOff val="22907"/>
                <a:alphaOff val="0"/>
                <a:shade val="51000"/>
                <a:satMod val="130000"/>
              </a:schemeClr>
            </a:gs>
            <a:gs pos="80000">
              <a:schemeClr val="accent3">
                <a:shade val="50000"/>
                <a:hueOff val="-46048"/>
                <a:satOff val="-7221"/>
                <a:lumOff val="22907"/>
                <a:alphaOff val="0"/>
                <a:shade val="93000"/>
                <a:satMod val="130000"/>
              </a:schemeClr>
            </a:gs>
            <a:gs pos="100000">
              <a:schemeClr val="accent3">
                <a:shade val="50000"/>
                <a:hueOff val="-46048"/>
                <a:satOff val="-7221"/>
                <a:lumOff val="22907"/>
                <a:alphaOff val="0"/>
                <a:shade val="94000"/>
                <a:satMod val="135000"/>
              </a:schemeClr>
            </a:gs>
          </a:gsLst>
          <a:lin ang="16200000" scaled="0"/>
        </a:gradFill>
        <a:ln>
          <a:noFill/>
        </a:ln>
        <a:effectLst>
          <a:outerShdw blurRad="63500" dist="38100" dir="81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rtl="1">
            <a:lnSpc>
              <a:spcPct val="90000"/>
            </a:lnSpc>
            <a:spcBef>
              <a:spcPct val="0"/>
            </a:spcBef>
            <a:spcAft>
              <a:spcPct val="35000"/>
            </a:spcAft>
          </a:pPr>
          <a:r>
            <a:rPr lang="fa-IR" sz="4800" b="1" kern="1200" dirty="0" smtClean="0">
              <a:cs typeface="B Nazanin" pitchFamily="2" charset="-78"/>
            </a:rPr>
            <a:t>دانشمندان</a:t>
          </a:r>
          <a:endParaRPr lang="ar-SA" sz="4800" b="1" kern="1200" dirty="0">
            <a:cs typeface="B Nazanin" pitchFamily="2" charset="-78"/>
          </a:endParaRPr>
        </a:p>
      </dsp:txBody>
      <dsp:txXfrm>
        <a:off x="1292055" y="1400561"/>
        <a:ext cx="3283288" cy="859154"/>
      </dsp:txXfrm>
    </dsp:sp>
    <dsp:sp modelId="{4801B604-3A65-4905-BA6F-59A090AF324A}">
      <dsp:nvSpPr>
        <dsp:cNvPr id="0" name=""/>
        <dsp:cNvSpPr/>
      </dsp:nvSpPr>
      <dsp:spPr>
        <a:xfrm rot="5400000">
          <a:off x="2762584" y="2309261"/>
          <a:ext cx="342230" cy="410676"/>
        </a:xfrm>
        <a:prstGeom prst="rightArrow">
          <a:avLst>
            <a:gd name="adj1" fmla="val 60000"/>
            <a:gd name="adj2" fmla="val 50000"/>
          </a:avLst>
        </a:prstGeom>
        <a:solidFill>
          <a:schemeClr val="accent3">
            <a:shade val="90000"/>
            <a:hueOff val="-63765"/>
            <a:satOff val="-9161"/>
            <a:lumOff val="25709"/>
            <a:alphaOff val="0"/>
          </a:schemeClr>
        </a:solidFill>
        <a:ln>
          <a:noFill/>
        </a:ln>
        <a:effectLst>
          <a:outerShdw blurRad="63500" dist="38100" dir="8100000" rotWithShape="0">
            <a:srgbClr val="000000">
              <a:alpha val="4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endParaRPr lang="ar-SA" sz="1800" kern="1200"/>
        </a:p>
      </dsp:txBody>
      <dsp:txXfrm rot="-5400000">
        <a:off x="2810497" y="2343484"/>
        <a:ext cx="246406" cy="239561"/>
      </dsp:txXfrm>
    </dsp:sp>
    <dsp:sp modelId="{4A1B0539-BF6E-4F36-85BB-61743ED42F3B}">
      <dsp:nvSpPr>
        <dsp:cNvPr id="0" name=""/>
        <dsp:cNvSpPr/>
      </dsp:nvSpPr>
      <dsp:spPr>
        <a:xfrm>
          <a:off x="1265325" y="2742753"/>
          <a:ext cx="3336748" cy="912614"/>
        </a:xfrm>
        <a:prstGeom prst="roundRect">
          <a:avLst>
            <a:gd name="adj" fmla="val 10000"/>
          </a:avLst>
        </a:prstGeom>
        <a:gradFill rotWithShape="0">
          <a:gsLst>
            <a:gs pos="0">
              <a:schemeClr val="accent3">
                <a:shade val="50000"/>
                <a:hueOff val="-92097"/>
                <a:satOff val="-14442"/>
                <a:lumOff val="45815"/>
                <a:alphaOff val="0"/>
                <a:shade val="51000"/>
                <a:satMod val="130000"/>
              </a:schemeClr>
            </a:gs>
            <a:gs pos="80000">
              <a:schemeClr val="accent3">
                <a:shade val="50000"/>
                <a:hueOff val="-92097"/>
                <a:satOff val="-14442"/>
                <a:lumOff val="45815"/>
                <a:alphaOff val="0"/>
                <a:shade val="93000"/>
                <a:satMod val="130000"/>
              </a:schemeClr>
            </a:gs>
            <a:gs pos="100000">
              <a:schemeClr val="accent3">
                <a:shade val="50000"/>
                <a:hueOff val="-92097"/>
                <a:satOff val="-14442"/>
                <a:lumOff val="45815"/>
                <a:alphaOff val="0"/>
                <a:shade val="94000"/>
                <a:satMod val="135000"/>
              </a:schemeClr>
            </a:gs>
          </a:gsLst>
          <a:lin ang="16200000" scaled="0"/>
        </a:gradFill>
        <a:ln>
          <a:noFill/>
        </a:ln>
        <a:effectLst>
          <a:outerShdw blurRad="63500" dist="38100" dir="81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1">
            <a:lnSpc>
              <a:spcPct val="90000"/>
            </a:lnSpc>
            <a:spcBef>
              <a:spcPct val="0"/>
            </a:spcBef>
            <a:spcAft>
              <a:spcPct val="35000"/>
            </a:spcAft>
          </a:pPr>
          <a:r>
            <a:rPr lang="fa-IR" sz="4400" b="1" kern="1200" dirty="0" smtClean="0">
              <a:cs typeface="B Nazanin" pitchFamily="2" charset="-78"/>
            </a:rPr>
            <a:t>فناوران</a:t>
          </a:r>
          <a:endParaRPr lang="ar-SA" sz="4400" b="1" kern="1200" dirty="0">
            <a:cs typeface="B Nazanin" pitchFamily="2" charset="-78"/>
          </a:endParaRPr>
        </a:p>
      </dsp:txBody>
      <dsp:txXfrm>
        <a:off x="1292055" y="2769483"/>
        <a:ext cx="3283288" cy="859154"/>
      </dsp:txXfrm>
    </dsp:sp>
    <dsp:sp modelId="{2361A613-A5E0-4410-8E7A-D1EEC95ABE0B}">
      <dsp:nvSpPr>
        <dsp:cNvPr id="0" name=""/>
        <dsp:cNvSpPr/>
      </dsp:nvSpPr>
      <dsp:spPr>
        <a:xfrm rot="5400000">
          <a:off x="2762584" y="3678184"/>
          <a:ext cx="342230" cy="410676"/>
        </a:xfrm>
        <a:prstGeom prst="rightArrow">
          <a:avLst>
            <a:gd name="adj1" fmla="val 60000"/>
            <a:gd name="adj2" fmla="val 50000"/>
          </a:avLst>
        </a:prstGeom>
        <a:solidFill>
          <a:schemeClr val="accent3">
            <a:shade val="90000"/>
            <a:hueOff val="-63765"/>
            <a:satOff val="-9161"/>
            <a:lumOff val="25709"/>
            <a:alphaOff val="0"/>
          </a:schemeClr>
        </a:solidFill>
        <a:ln>
          <a:noFill/>
        </a:ln>
        <a:effectLst>
          <a:outerShdw blurRad="63500" dist="38100" dir="8100000" rotWithShape="0">
            <a:srgbClr val="000000">
              <a:alpha val="4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rtl="1">
            <a:lnSpc>
              <a:spcPct val="90000"/>
            </a:lnSpc>
            <a:spcBef>
              <a:spcPct val="0"/>
            </a:spcBef>
            <a:spcAft>
              <a:spcPct val="35000"/>
            </a:spcAft>
          </a:pPr>
          <a:endParaRPr lang="ar-SA" sz="1800" kern="1200"/>
        </a:p>
      </dsp:txBody>
      <dsp:txXfrm rot="-5400000">
        <a:off x="2810497" y="3712407"/>
        <a:ext cx="246406" cy="239561"/>
      </dsp:txXfrm>
    </dsp:sp>
    <dsp:sp modelId="{481E4DD9-06D9-404E-A115-0D45666FF603}">
      <dsp:nvSpPr>
        <dsp:cNvPr id="0" name=""/>
        <dsp:cNvSpPr/>
      </dsp:nvSpPr>
      <dsp:spPr>
        <a:xfrm>
          <a:off x="1265325" y="4111676"/>
          <a:ext cx="3336748" cy="912614"/>
        </a:xfrm>
        <a:prstGeom prst="roundRect">
          <a:avLst>
            <a:gd name="adj" fmla="val 10000"/>
          </a:avLst>
        </a:prstGeom>
        <a:gradFill rotWithShape="0">
          <a:gsLst>
            <a:gs pos="0">
              <a:schemeClr val="accent3">
                <a:shade val="50000"/>
                <a:hueOff val="-46048"/>
                <a:satOff val="-7221"/>
                <a:lumOff val="22907"/>
                <a:alphaOff val="0"/>
                <a:shade val="51000"/>
                <a:satMod val="130000"/>
              </a:schemeClr>
            </a:gs>
            <a:gs pos="80000">
              <a:schemeClr val="accent3">
                <a:shade val="50000"/>
                <a:hueOff val="-46048"/>
                <a:satOff val="-7221"/>
                <a:lumOff val="22907"/>
                <a:alphaOff val="0"/>
                <a:shade val="93000"/>
                <a:satMod val="130000"/>
              </a:schemeClr>
            </a:gs>
            <a:gs pos="100000">
              <a:schemeClr val="accent3">
                <a:shade val="50000"/>
                <a:hueOff val="-46048"/>
                <a:satOff val="-7221"/>
                <a:lumOff val="22907"/>
                <a:alphaOff val="0"/>
                <a:shade val="94000"/>
                <a:satMod val="135000"/>
              </a:schemeClr>
            </a:gs>
          </a:gsLst>
          <a:lin ang="16200000" scaled="0"/>
        </a:gradFill>
        <a:ln>
          <a:noFill/>
        </a:ln>
        <a:effectLst>
          <a:outerShdw blurRad="63500" dist="38100" dir="81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rtl="1">
            <a:lnSpc>
              <a:spcPct val="90000"/>
            </a:lnSpc>
            <a:spcBef>
              <a:spcPct val="0"/>
            </a:spcBef>
            <a:spcAft>
              <a:spcPct val="35000"/>
            </a:spcAft>
          </a:pPr>
          <a:r>
            <a:rPr lang="fa-IR" sz="4400" b="1" kern="1200" dirty="0" smtClean="0">
              <a:cs typeface="B Nazanin" pitchFamily="2" charset="-78"/>
            </a:rPr>
            <a:t>کاروران</a:t>
          </a:r>
          <a:endParaRPr lang="ar-SA" sz="4400" b="1" kern="1200" dirty="0">
            <a:cs typeface="B Nazanin" pitchFamily="2" charset="-78"/>
          </a:endParaRPr>
        </a:p>
      </dsp:txBody>
      <dsp:txXfrm>
        <a:off x="1292055" y="4138406"/>
        <a:ext cx="3283288" cy="859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57DF9-D790-45F6-B59F-85A04862E244}">
      <dsp:nvSpPr>
        <dsp:cNvPr id="0" name=""/>
        <dsp:cNvSpPr/>
      </dsp:nvSpPr>
      <dsp:spPr>
        <a:xfrm>
          <a:off x="0" y="359568"/>
          <a:ext cx="2524125" cy="201930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04696A-D390-403B-AE71-0ECADB0A8E9C}">
      <dsp:nvSpPr>
        <dsp:cNvPr id="0" name=""/>
        <dsp:cNvSpPr/>
      </dsp:nvSpPr>
      <dsp:spPr>
        <a:xfrm>
          <a:off x="227171" y="2176938"/>
          <a:ext cx="2246471" cy="706755"/>
        </a:xfrm>
        <a:prstGeom prst="wedgeRectCallout">
          <a:avLst>
            <a:gd name="adj1" fmla="val 20250"/>
            <a:gd name="adj2" fmla="val -607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solidFill>
                <a:srgbClr val="000000"/>
              </a:solidFill>
              <a:cs typeface="B Nazanin" pitchFamily="2" charset="-78"/>
            </a:rPr>
            <a:t>مسئولیت پذیر و پاسخگو</a:t>
          </a:r>
          <a:endParaRPr lang="en-US" sz="1800" b="1" kern="1200" dirty="0">
            <a:solidFill>
              <a:srgbClr val="000000"/>
            </a:solidFill>
            <a:cs typeface="B Nazanin" pitchFamily="2" charset="-78"/>
          </a:endParaRPr>
        </a:p>
      </dsp:txBody>
      <dsp:txXfrm>
        <a:off x="227171" y="2176938"/>
        <a:ext cx="2246471" cy="706755"/>
      </dsp:txXfrm>
    </dsp:sp>
    <dsp:sp modelId="{D79D9D0D-A290-4BD2-97DE-D0526D8F9F1E}">
      <dsp:nvSpPr>
        <dsp:cNvPr id="0" name=""/>
        <dsp:cNvSpPr/>
      </dsp:nvSpPr>
      <dsp:spPr>
        <a:xfrm>
          <a:off x="2776537" y="359568"/>
          <a:ext cx="2524125" cy="201930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1BA9CA-F17E-40E2-A874-52E2FD25D171}">
      <dsp:nvSpPr>
        <dsp:cNvPr id="0" name=""/>
        <dsp:cNvSpPr/>
      </dsp:nvSpPr>
      <dsp:spPr>
        <a:xfrm>
          <a:off x="3003708" y="2176938"/>
          <a:ext cx="2246471" cy="706755"/>
        </a:xfrm>
        <a:prstGeom prst="wedgeRectCallout">
          <a:avLst>
            <a:gd name="adj1" fmla="val 20250"/>
            <a:gd name="adj2" fmla="val -60700"/>
          </a:avLst>
        </a:prstGeom>
        <a:solidFill>
          <a:schemeClr val="accent4">
            <a:hueOff val="-2389494"/>
            <a:satOff val="-2897"/>
            <a:lumOff val="-50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a-IR" sz="2400" b="1" kern="1200" dirty="0" smtClean="0">
              <a:solidFill>
                <a:schemeClr val="bg2">
                  <a:lumMod val="10000"/>
                </a:schemeClr>
              </a:solidFill>
              <a:cs typeface="B Nazanin" pitchFamily="2" charset="-78"/>
            </a:rPr>
            <a:t>قانون پذیر</a:t>
          </a:r>
          <a:endParaRPr lang="en-US" sz="2400" b="1" kern="1200" dirty="0">
            <a:solidFill>
              <a:schemeClr val="bg2">
                <a:lumMod val="10000"/>
              </a:schemeClr>
            </a:solidFill>
            <a:cs typeface="B Nazanin" pitchFamily="2" charset="-78"/>
          </a:endParaRPr>
        </a:p>
      </dsp:txBody>
      <dsp:txXfrm>
        <a:off x="3003708" y="2176938"/>
        <a:ext cx="2246471" cy="706755"/>
      </dsp:txXfrm>
    </dsp:sp>
    <dsp:sp modelId="{96423B2E-1E02-4AEF-A1F8-78A3345AE9AE}">
      <dsp:nvSpPr>
        <dsp:cNvPr id="0" name=""/>
        <dsp:cNvSpPr/>
      </dsp:nvSpPr>
      <dsp:spPr>
        <a:xfrm>
          <a:off x="5553075" y="359568"/>
          <a:ext cx="2524125" cy="201930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9000" r="-9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E46799-7975-411B-ABE5-D54B98B2F666}">
      <dsp:nvSpPr>
        <dsp:cNvPr id="0" name=""/>
        <dsp:cNvSpPr/>
      </dsp:nvSpPr>
      <dsp:spPr>
        <a:xfrm>
          <a:off x="5780246" y="2176938"/>
          <a:ext cx="2246471" cy="706755"/>
        </a:xfrm>
        <a:prstGeom prst="wedgeRectCallout">
          <a:avLst>
            <a:gd name="adj1" fmla="val 20250"/>
            <a:gd name="adj2" fmla="val -60700"/>
          </a:avLst>
        </a:prstGeom>
        <a:solidFill>
          <a:schemeClr val="accent4">
            <a:hueOff val="-4778987"/>
            <a:satOff val="-5794"/>
            <a:lumOff val="-1019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solidFill>
                <a:srgbClr val="000000"/>
              </a:solidFill>
              <a:cs typeface="B Nazanin" pitchFamily="2" charset="-78"/>
            </a:rPr>
            <a:t>نظم و آراستگی محیط فیزیکی</a:t>
          </a:r>
          <a:endParaRPr lang="en-US" sz="1800" b="1" kern="1200" dirty="0">
            <a:solidFill>
              <a:srgbClr val="000000"/>
            </a:solidFill>
            <a:cs typeface="B Nazanin" pitchFamily="2" charset="-78"/>
          </a:endParaRPr>
        </a:p>
      </dsp:txBody>
      <dsp:txXfrm>
        <a:off x="5780246" y="2176938"/>
        <a:ext cx="2246471" cy="706755"/>
      </dsp:txXfrm>
    </dsp:sp>
    <dsp:sp modelId="{DADA22F0-4CB3-4119-8143-4E9063238A0B}">
      <dsp:nvSpPr>
        <dsp:cNvPr id="0" name=""/>
        <dsp:cNvSpPr/>
      </dsp:nvSpPr>
      <dsp:spPr>
        <a:xfrm>
          <a:off x="0" y="3136106"/>
          <a:ext cx="2524125" cy="201930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24000" b="-24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8338A6-18FA-4F10-90F4-50D784819319}">
      <dsp:nvSpPr>
        <dsp:cNvPr id="0" name=""/>
        <dsp:cNvSpPr/>
      </dsp:nvSpPr>
      <dsp:spPr>
        <a:xfrm>
          <a:off x="227171" y="4953476"/>
          <a:ext cx="2246471" cy="706755"/>
        </a:xfrm>
        <a:prstGeom prst="wedgeRectCallout">
          <a:avLst>
            <a:gd name="adj1" fmla="val 20250"/>
            <a:gd name="adj2" fmla="val -60700"/>
          </a:avLst>
        </a:prstGeom>
        <a:solidFill>
          <a:schemeClr val="accent4">
            <a:hueOff val="-7168481"/>
            <a:satOff val="-8692"/>
            <a:lumOff val="-152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a-IR" sz="2400" b="1" kern="1200" dirty="0" smtClean="0">
              <a:solidFill>
                <a:srgbClr val="000000"/>
              </a:solidFill>
              <a:cs typeface="B Nazanin" pitchFamily="2" charset="-78"/>
            </a:rPr>
            <a:t>پیش بینی پذیر</a:t>
          </a:r>
          <a:endParaRPr lang="en-US" sz="2400" b="1" kern="1200" dirty="0">
            <a:solidFill>
              <a:srgbClr val="000000"/>
            </a:solidFill>
            <a:cs typeface="B Nazanin" pitchFamily="2" charset="-78"/>
          </a:endParaRPr>
        </a:p>
      </dsp:txBody>
      <dsp:txXfrm>
        <a:off x="227171" y="4953476"/>
        <a:ext cx="2246471" cy="706755"/>
      </dsp:txXfrm>
    </dsp:sp>
    <dsp:sp modelId="{B9B03A1A-115F-4D0A-925B-61239030266D}">
      <dsp:nvSpPr>
        <dsp:cNvPr id="0" name=""/>
        <dsp:cNvSpPr/>
      </dsp:nvSpPr>
      <dsp:spPr>
        <a:xfrm>
          <a:off x="2776537" y="3136106"/>
          <a:ext cx="2524125" cy="2019300"/>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5000" r="-2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8ACF5B-2268-4F09-8CD1-F8D6DF072F28}">
      <dsp:nvSpPr>
        <dsp:cNvPr id="0" name=""/>
        <dsp:cNvSpPr/>
      </dsp:nvSpPr>
      <dsp:spPr>
        <a:xfrm>
          <a:off x="3003708" y="4953476"/>
          <a:ext cx="2246471" cy="706755"/>
        </a:xfrm>
        <a:prstGeom prst="wedgeRectCallout">
          <a:avLst>
            <a:gd name="adj1" fmla="val 20250"/>
            <a:gd name="adj2" fmla="val -60700"/>
          </a:avLst>
        </a:prstGeom>
        <a:solidFill>
          <a:schemeClr val="accent4">
            <a:hueOff val="-9557975"/>
            <a:satOff val="-11589"/>
            <a:lumOff val="-20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a-IR" sz="2800" b="1" kern="1200" dirty="0" smtClean="0">
              <a:solidFill>
                <a:srgbClr val="000000"/>
              </a:solidFill>
              <a:cs typeface="B Nazanin" pitchFamily="2" charset="-78"/>
            </a:rPr>
            <a:t>سرآمد</a:t>
          </a:r>
          <a:endParaRPr lang="en-US" sz="2800" b="1" kern="1200" dirty="0">
            <a:solidFill>
              <a:srgbClr val="000000"/>
            </a:solidFill>
            <a:cs typeface="B Nazanin" pitchFamily="2" charset="-78"/>
          </a:endParaRPr>
        </a:p>
      </dsp:txBody>
      <dsp:txXfrm>
        <a:off x="3003708" y="4953476"/>
        <a:ext cx="2246471" cy="706755"/>
      </dsp:txXfrm>
    </dsp:sp>
    <dsp:sp modelId="{1FC373A6-1B10-49B7-AA1A-C39F3A83855C}">
      <dsp:nvSpPr>
        <dsp:cNvPr id="0" name=""/>
        <dsp:cNvSpPr/>
      </dsp:nvSpPr>
      <dsp:spPr>
        <a:xfrm>
          <a:off x="5553075" y="3136106"/>
          <a:ext cx="2524125" cy="2019300"/>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6000" r="-6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2BF21F-0433-4068-A446-A96AD1DDA0A9}">
      <dsp:nvSpPr>
        <dsp:cNvPr id="0" name=""/>
        <dsp:cNvSpPr/>
      </dsp:nvSpPr>
      <dsp:spPr>
        <a:xfrm>
          <a:off x="5780246" y="4953476"/>
          <a:ext cx="2246471" cy="706755"/>
        </a:xfrm>
        <a:prstGeom prst="wedgeRectCallout">
          <a:avLst>
            <a:gd name="adj1" fmla="val 20250"/>
            <a:gd name="adj2" fmla="val -60700"/>
          </a:avLst>
        </a:prstGeom>
        <a:solidFill>
          <a:schemeClr val="accent4">
            <a:hueOff val="-11947468"/>
            <a:satOff val="-14486"/>
            <a:lumOff val="-2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a-IR" sz="2800" b="1" kern="1200" dirty="0" smtClean="0">
              <a:solidFill>
                <a:srgbClr val="000000"/>
              </a:solidFill>
              <a:cs typeface="B Nazanin" pitchFamily="2" charset="-78"/>
            </a:rPr>
            <a:t>چابک</a:t>
          </a:r>
          <a:endParaRPr lang="en-US" sz="2800" b="1" kern="1200" dirty="0">
            <a:solidFill>
              <a:srgbClr val="000000"/>
            </a:solidFill>
            <a:cs typeface="B Nazanin" pitchFamily="2" charset="-78"/>
          </a:endParaRPr>
        </a:p>
      </dsp:txBody>
      <dsp:txXfrm>
        <a:off x="5780246" y="4953476"/>
        <a:ext cx="2246471" cy="7067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EA1DC-F43E-4332-8ECC-481F6010CC7B}">
      <dsp:nvSpPr>
        <dsp:cNvPr id="0" name=""/>
        <dsp:cNvSpPr/>
      </dsp:nvSpPr>
      <dsp:spPr>
        <a:xfrm>
          <a:off x="1610685" y="2769394"/>
          <a:ext cx="1884273" cy="1624572"/>
        </a:xfrm>
        <a:prstGeom prst="hexagon">
          <a:avLst>
            <a:gd name="adj" fmla="val 25000"/>
            <a:gd name="vf" fmla="val 11547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1">
          <a:scrgbClr r="0" g="0" b="0"/>
        </a:lnRef>
        <a:fillRef idx="3">
          <a:scrgbClr r="0" g="0" b="0"/>
        </a:fillRef>
        <a:effectRef idx="3">
          <a:scrgbClr r="0" g="0" b="0"/>
        </a:effectRef>
        <a:fontRef idx="minor">
          <a:schemeClr val="lt1"/>
        </a:fontRef>
      </dsp:style>
      <dsp:txBody>
        <a:bodyPr spcFirstLastPara="0" vert="horz" wrap="square" lIns="0" tIns="45720" rIns="0" bIns="45720" numCol="1" spcCol="1270" anchor="ctr" anchorCtr="0">
          <a:noAutofit/>
        </a:bodyPr>
        <a:lstStyle/>
        <a:p>
          <a:pPr lvl="0" algn="ctr" defTabSz="1600200">
            <a:lnSpc>
              <a:spcPct val="90000"/>
            </a:lnSpc>
            <a:spcBef>
              <a:spcPct val="0"/>
            </a:spcBef>
            <a:spcAft>
              <a:spcPct val="35000"/>
            </a:spcAft>
          </a:pPr>
          <a:r>
            <a:rPr lang="fa-IR" sz="3600" b="1" kern="1200" dirty="0" smtClean="0">
              <a:cs typeface="B Nazanin" pitchFamily="2" charset="-78"/>
            </a:rPr>
            <a:t>سازمان</a:t>
          </a:r>
          <a:endParaRPr lang="en-US" sz="3600" b="1" kern="1200" dirty="0">
            <a:cs typeface="B Nazanin" pitchFamily="2" charset="-78"/>
          </a:endParaRPr>
        </a:p>
      </dsp:txBody>
      <dsp:txXfrm>
        <a:off x="1903089" y="3021497"/>
        <a:ext cx="1299465" cy="1120366"/>
      </dsp:txXfrm>
    </dsp:sp>
    <dsp:sp modelId="{95752D4F-168F-45EE-A87E-81DD5ADDCE8B}">
      <dsp:nvSpPr>
        <dsp:cNvPr id="0" name=""/>
        <dsp:cNvSpPr/>
      </dsp:nvSpPr>
      <dsp:spPr>
        <a:xfrm>
          <a:off x="1659636" y="3486609"/>
          <a:ext cx="220614" cy="190141"/>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1">
          <a:scrgbClr r="0" g="0" b="0"/>
        </a:lnRef>
        <a:fillRef idx="1">
          <a:scrgbClr r="0" g="0" b="0"/>
        </a:fillRef>
        <a:effectRef idx="3">
          <a:scrgbClr r="0" g="0" b="0"/>
        </a:effectRef>
        <a:fontRef idx="minor"/>
      </dsp:style>
    </dsp:sp>
    <dsp:sp modelId="{B24E8175-692F-481B-97F0-AC3C5A6B5E5B}">
      <dsp:nvSpPr>
        <dsp:cNvPr id="0" name=""/>
        <dsp:cNvSpPr/>
      </dsp:nvSpPr>
      <dsp:spPr>
        <a:xfrm>
          <a:off x="0" y="1896803"/>
          <a:ext cx="1884273" cy="1624572"/>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3000" r="-13000"/>
          </a:stretch>
        </a:blipFill>
        <a:ln w="9525" cap="flat" cmpd="sng" algn="ctr">
          <a:solidFill>
            <a:schemeClr val="accent3">
              <a:hueOff val="0"/>
              <a:satOff val="0"/>
              <a:lumOff val="0"/>
              <a:alphaOff val="0"/>
            </a:schemeClr>
          </a:solidFill>
          <a:prstDash val="solid"/>
        </a:ln>
        <a:effectLst>
          <a:outerShdw blurRad="63500" dist="38100" dir="8100000" rotWithShape="0">
            <a:srgbClr val="000000">
              <a:alpha val="45000"/>
            </a:srgbClr>
          </a:outerShdw>
        </a:effectLst>
      </dsp:spPr>
      <dsp:style>
        <a:lnRef idx="1">
          <a:scrgbClr r="0" g="0" b="0"/>
        </a:lnRef>
        <a:fillRef idx="1">
          <a:scrgbClr r="0" g="0" b="0"/>
        </a:fillRef>
        <a:effectRef idx="2">
          <a:scrgbClr r="0" g="0" b="0"/>
        </a:effectRef>
        <a:fontRef idx="minor"/>
      </dsp:style>
    </dsp:sp>
    <dsp:sp modelId="{D0326E34-8C9F-4187-A2DD-7F3AE2F6F1A4}">
      <dsp:nvSpPr>
        <dsp:cNvPr id="0" name=""/>
        <dsp:cNvSpPr/>
      </dsp:nvSpPr>
      <dsp:spPr>
        <a:xfrm>
          <a:off x="1282781" y="3306769"/>
          <a:ext cx="220614" cy="190141"/>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958005"/>
              <a:satOff val="4276"/>
              <a:lumOff val="5255"/>
              <a:alphaOff val="0"/>
            </a:schemeClr>
          </a:solidFill>
          <a:prstDash val="solid"/>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1">
          <a:scrgbClr r="0" g="0" b="0"/>
        </a:lnRef>
        <a:fillRef idx="1">
          <a:scrgbClr r="0" g="0" b="0"/>
        </a:fillRef>
        <a:effectRef idx="3">
          <a:scrgbClr r="0" g="0" b="0"/>
        </a:effectRef>
        <a:fontRef idx="minor"/>
      </dsp:style>
    </dsp:sp>
    <dsp:sp modelId="{BEC068DC-F633-4983-A690-7AEA54ACFB3C}">
      <dsp:nvSpPr>
        <dsp:cNvPr id="0" name=""/>
        <dsp:cNvSpPr/>
      </dsp:nvSpPr>
      <dsp:spPr>
        <a:xfrm>
          <a:off x="3216005" y="1877488"/>
          <a:ext cx="1884273" cy="1624572"/>
        </a:xfrm>
        <a:prstGeom prst="hexagon">
          <a:avLst>
            <a:gd name="adj" fmla="val 25000"/>
            <a:gd name="vf" fmla="val 115470"/>
          </a:avLst>
        </a:prstGeom>
        <a:gradFill rotWithShape="0">
          <a:gsLst>
            <a:gs pos="0">
              <a:schemeClr val="accent3">
                <a:hueOff val="-2395011"/>
                <a:satOff val="10689"/>
                <a:lumOff val="13137"/>
                <a:alphaOff val="0"/>
                <a:shade val="51000"/>
                <a:satMod val="130000"/>
              </a:schemeClr>
            </a:gs>
            <a:gs pos="80000">
              <a:schemeClr val="accent3">
                <a:hueOff val="-2395011"/>
                <a:satOff val="10689"/>
                <a:lumOff val="13137"/>
                <a:alphaOff val="0"/>
                <a:shade val="93000"/>
                <a:satMod val="130000"/>
              </a:schemeClr>
            </a:gs>
            <a:gs pos="100000">
              <a:schemeClr val="accent3">
                <a:hueOff val="-2395011"/>
                <a:satOff val="10689"/>
                <a:lumOff val="13137"/>
                <a:alphaOff val="0"/>
                <a:shade val="94000"/>
                <a:satMod val="135000"/>
              </a:schemeClr>
            </a:gs>
          </a:gsLst>
          <a:lin ang="16200000" scaled="0"/>
        </a:gradFill>
        <a:ln w="9525" cap="flat" cmpd="sng" algn="ctr">
          <a:solidFill>
            <a:schemeClr val="accent3">
              <a:hueOff val="-2395011"/>
              <a:satOff val="10689"/>
              <a:lumOff val="13137"/>
              <a:alphaOff val="0"/>
            </a:schemeClr>
          </a:solidFill>
          <a:prstDash val="solid"/>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1">
          <a:scrgbClr r="0" g="0" b="0"/>
        </a:lnRef>
        <a:fillRef idx="3">
          <a:scrgbClr r="0" g="0" b="0"/>
        </a:fillRef>
        <a:effectRef idx="3">
          <a:scrgbClr r="0" g="0" b="0"/>
        </a:effectRef>
        <a:fontRef idx="minor">
          <a:schemeClr val="lt1"/>
        </a:fontRef>
      </dsp:style>
      <dsp:txBody>
        <a:bodyPr spcFirstLastPara="0" vert="horz" wrap="square" lIns="0" tIns="40640" rIns="0" bIns="40640" numCol="1" spcCol="1270" anchor="ctr" anchorCtr="0">
          <a:noAutofit/>
        </a:bodyPr>
        <a:lstStyle/>
        <a:p>
          <a:pPr lvl="0" algn="ctr" defTabSz="1422400">
            <a:lnSpc>
              <a:spcPct val="90000"/>
            </a:lnSpc>
            <a:spcBef>
              <a:spcPct val="0"/>
            </a:spcBef>
            <a:spcAft>
              <a:spcPct val="35000"/>
            </a:spcAft>
          </a:pPr>
          <a:r>
            <a:rPr lang="fa-IR" sz="3200" b="1" kern="1200" dirty="0" smtClean="0">
              <a:cs typeface="B Nazanin" pitchFamily="2" charset="-78"/>
            </a:rPr>
            <a:t>فرآیندها</a:t>
          </a:r>
        </a:p>
      </dsp:txBody>
      <dsp:txXfrm>
        <a:off x="3508409" y="2129591"/>
        <a:ext cx="1299465" cy="1120366"/>
      </dsp:txXfrm>
    </dsp:sp>
    <dsp:sp modelId="{6D38325A-BDDA-4DDD-AD20-B073741D543D}">
      <dsp:nvSpPr>
        <dsp:cNvPr id="0" name=""/>
        <dsp:cNvSpPr/>
      </dsp:nvSpPr>
      <dsp:spPr>
        <a:xfrm>
          <a:off x="4504151" y="3285737"/>
          <a:ext cx="220614" cy="190141"/>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1916009"/>
              <a:satOff val="8552"/>
              <a:lumOff val="10510"/>
              <a:alphaOff val="0"/>
            </a:schemeClr>
          </a:solidFill>
          <a:prstDash val="solid"/>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1">
          <a:scrgbClr r="0" g="0" b="0"/>
        </a:lnRef>
        <a:fillRef idx="1">
          <a:scrgbClr r="0" g="0" b="0"/>
        </a:fillRef>
        <a:effectRef idx="3">
          <a:scrgbClr r="0" g="0" b="0"/>
        </a:effectRef>
        <a:fontRef idx="minor"/>
      </dsp:style>
    </dsp:sp>
    <dsp:sp modelId="{6AB57942-6810-4FDF-B497-F245EDBCABC0}">
      <dsp:nvSpPr>
        <dsp:cNvPr id="0" name=""/>
        <dsp:cNvSpPr/>
      </dsp:nvSpPr>
      <dsp:spPr>
        <a:xfrm>
          <a:off x="4821326" y="2769394"/>
          <a:ext cx="1884273" cy="1624572"/>
        </a:xfrm>
        <a:prstGeom prst="hexagon">
          <a:avLst>
            <a:gd name="adj" fmla="val 25000"/>
            <a:gd name="vf" fmla="val 1154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a:ln w="9525" cap="flat" cmpd="sng" algn="ctr">
          <a:solidFill>
            <a:schemeClr val="accent3">
              <a:hueOff val="-2395011"/>
              <a:satOff val="10689"/>
              <a:lumOff val="13137"/>
              <a:alphaOff val="0"/>
            </a:schemeClr>
          </a:solidFill>
          <a:prstDash val="solid"/>
        </a:ln>
        <a:effectLst>
          <a:outerShdw blurRad="63500" dist="38100" dir="8100000" rotWithShape="0">
            <a:srgbClr val="000000">
              <a:alpha val="45000"/>
            </a:srgbClr>
          </a:outerShdw>
        </a:effectLst>
      </dsp:spPr>
      <dsp:style>
        <a:lnRef idx="1">
          <a:scrgbClr r="0" g="0" b="0"/>
        </a:lnRef>
        <a:fillRef idx="1">
          <a:scrgbClr r="0" g="0" b="0"/>
        </a:fillRef>
        <a:effectRef idx="2">
          <a:scrgbClr r="0" g="0" b="0"/>
        </a:effectRef>
        <a:fontRef idx="minor"/>
      </dsp:style>
    </dsp:sp>
    <dsp:sp modelId="{2E1DA881-610E-4B08-B8C7-C0A4045EE15C}">
      <dsp:nvSpPr>
        <dsp:cNvPr id="0" name=""/>
        <dsp:cNvSpPr/>
      </dsp:nvSpPr>
      <dsp:spPr>
        <a:xfrm>
          <a:off x="4870277" y="3486609"/>
          <a:ext cx="220614" cy="190141"/>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2874014"/>
              <a:satOff val="12827"/>
              <a:lumOff val="15765"/>
              <a:alphaOff val="0"/>
            </a:schemeClr>
          </a:solidFill>
          <a:prstDash val="solid"/>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1">
          <a:scrgbClr r="0" g="0" b="0"/>
        </a:lnRef>
        <a:fillRef idx="1">
          <a:scrgbClr r="0" g="0" b="0"/>
        </a:fillRef>
        <a:effectRef idx="3">
          <a:scrgbClr r="0" g="0" b="0"/>
        </a:effectRef>
        <a:fontRef idx="minor"/>
      </dsp:style>
    </dsp:sp>
    <dsp:sp modelId="{D8A5CC2A-8799-4D3B-953E-DB589D10A50E}">
      <dsp:nvSpPr>
        <dsp:cNvPr id="0" name=""/>
        <dsp:cNvSpPr/>
      </dsp:nvSpPr>
      <dsp:spPr>
        <a:xfrm>
          <a:off x="1610685" y="989446"/>
          <a:ext cx="1884273" cy="1624572"/>
        </a:xfrm>
        <a:prstGeom prst="hexagon">
          <a:avLst>
            <a:gd name="adj" fmla="val 25000"/>
            <a:gd name="vf" fmla="val 115470"/>
          </a:avLst>
        </a:prstGeom>
        <a:gradFill rotWithShape="0">
          <a:gsLst>
            <a:gs pos="0">
              <a:schemeClr val="accent3">
                <a:hueOff val="-4790023"/>
                <a:satOff val="21379"/>
                <a:lumOff val="26275"/>
                <a:alphaOff val="0"/>
                <a:shade val="51000"/>
                <a:satMod val="130000"/>
              </a:schemeClr>
            </a:gs>
            <a:gs pos="80000">
              <a:schemeClr val="accent3">
                <a:hueOff val="-4790023"/>
                <a:satOff val="21379"/>
                <a:lumOff val="26275"/>
                <a:alphaOff val="0"/>
                <a:shade val="93000"/>
                <a:satMod val="130000"/>
              </a:schemeClr>
            </a:gs>
            <a:gs pos="100000">
              <a:schemeClr val="accent3">
                <a:hueOff val="-4790023"/>
                <a:satOff val="21379"/>
                <a:lumOff val="26275"/>
                <a:alphaOff val="0"/>
                <a:shade val="94000"/>
                <a:satMod val="135000"/>
              </a:schemeClr>
            </a:gs>
          </a:gsLst>
          <a:lin ang="16200000" scaled="0"/>
        </a:gradFill>
        <a:ln w="9525" cap="flat" cmpd="sng" algn="ctr">
          <a:solidFill>
            <a:schemeClr val="accent3">
              <a:hueOff val="-4790023"/>
              <a:satOff val="21379"/>
              <a:lumOff val="26275"/>
              <a:alphaOff val="0"/>
            </a:schemeClr>
          </a:solidFill>
          <a:prstDash val="solid"/>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1">
          <a:scrgbClr r="0" g="0" b="0"/>
        </a:lnRef>
        <a:fillRef idx="3">
          <a:scrgbClr r="0" g="0" b="0"/>
        </a:fillRef>
        <a:effectRef idx="3">
          <a:scrgbClr r="0" g="0" b="0"/>
        </a:effectRef>
        <a:fontRef idx="minor">
          <a:schemeClr val="lt1"/>
        </a:fontRef>
      </dsp:style>
      <dsp:txBody>
        <a:bodyPr spcFirstLastPara="0" vert="horz" wrap="square" lIns="0" tIns="40640" rIns="0" bIns="40640" numCol="1" spcCol="1270" anchor="ctr" anchorCtr="0">
          <a:noAutofit/>
        </a:bodyPr>
        <a:lstStyle/>
        <a:p>
          <a:pPr lvl="0" algn="ctr" defTabSz="1422400">
            <a:lnSpc>
              <a:spcPct val="90000"/>
            </a:lnSpc>
            <a:spcBef>
              <a:spcPct val="0"/>
            </a:spcBef>
            <a:spcAft>
              <a:spcPct val="35000"/>
            </a:spcAft>
          </a:pPr>
          <a:r>
            <a:rPr lang="fa-IR" sz="3200" b="1" kern="1200" dirty="0" smtClean="0">
              <a:solidFill>
                <a:schemeClr val="bg2">
                  <a:lumMod val="10000"/>
                </a:schemeClr>
              </a:solidFill>
              <a:cs typeface="B Nazanin" pitchFamily="2" charset="-78"/>
            </a:rPr>
            <a:t>منابع انسانی</a:t>
          </a:r>
        </a:p>
      </dsp:txBody>
      <dsp:txXfrm>
        <a:off x="1903089" y="1241549"/>
        <a:ext cx="1299465" cy="1120366"/>
      </dsp:txXfrm>
    </dsp:sp>
    <dsp:sp modelId="{ED34BBC3-AD71-4755-AD15-E9B76491B55F}">
      <dsp:nvSpPr>
        <dsp:cNvPr id="0" name=""/>
        <dsp:cNvSpPr/>
      </dsp:nvSpPr>
      <dsp:spPr>
        <a:xfrm>
          <a:off x="2888101" y="1024641"/>
          <a:ext cx="220614" cy="190141"/>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3832018"/>
              <a:satOff val="17103"/>
              <a:lumOff val="21020"/>
              <a:alphaOff val="0"/>
            </a:schemeClr>
          </a:solidFill>
          <a:prstDash val="solid"/>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1">
          <a:scrgbClr r="0" g="0" b="0"/>
        </a:lnRef>
        <a:fillRef idx="1">
          <a:scrgbClr r="0" g="0" b="0"/>
        </a:fillRef>
        <a:effectRef idx="3">
          <a:scrgbClr r="0" g="0" b="0"/>
        </a:effectRef>
        <a:fontRef idx="minor"/>
      </dsp:style>
    </dsp:sp>
    <dsp:sp modelId="{66A754CE-BA05-4424-934A-5D032F2D1D77}">
      <dsp:nvSpPr>
        <dsp:cNvPr id="0" name=""/>
        <dsp:cNvSpPr/>
      </dsp:nvSpPr>
      <dsp:spPr>
        <a:xfrm>
          <a:off x="3216005" y="101833"/>
          <a:ext cx="1884273" cy="1624572"/>
        </a:xfrm>
        <a:prstGeom prst="hexagon">
          <a:avLst>
            <a:gd name="adj" fmla="val 25000"/>
            <a:gd name="vf" fmla="val 115470"/>
          </a:avLst>
        </a:prstGeom>
        <a:blipFill>
          <a:blip xmlns:r="http://schemas.openxmlformats.org/officeDocument/2006/relationships" r:embed="rId3">
            <a:lum bright="-30000"/>
            <a:extLst>
              <a:ext uri="{28A0092B-C50C-407E-A947-70E740481C1C}">
                <a14:useLocalDpi xmlns:a14="http://schemas.microsoft.com/office/drawing/2010/main" val="0"/>
              </a:ext>
            </a:extLst>
          </a:blip>
          <a:srcRect/>
          <a:stretch>
            <a:fillRect l="-7000" r="-7000"/>
          </a:stretch>
        </a:blipFill>
        <a:ln w="9525" cap="flat" cmpd="sng" algn="ctr">
          <a:solidFill>
            <a:schemeClr val="accent3">
              <a:hueOff val="-4790023"/>
              <a:satOff val="21379"/>
              <a:lumOff val="26275"/>
              <a:alphaOff val="0"/>
            </a:schemeClr>
          </a:solidFill>
          <a:prstDash val="solid"/>
        </a:ln>
        <a:effectLst>
          <a:outerShdw blurRad="63500" dist="38100" dir="8100000" rotWithShape="0">
            <a:srgbClr val="000000">
              <a:alpha val="45000"/>
            </a:srgbClr>
          </a:outerShdw>
        </a:effectLst>
      </dsp:spPr>
      <dsp:style>
        <a:lnRef idx="1">
          <a:scrgbClr r="0" g="0" b="0"/>
        </a:lnRef>
        <a:fillRef idx="1">
          <a:scrgbClr r="0" g="0" b="0"/>
        </a:fillRef>
        <a:effectRef idx="2">
          <a:scrgbClr r="0" g="0" b="0"/>
        </a:effectRef>
        <a:fontRef idx="minor"/>
      </dsp:style>
    </dsp:sp>
    <dsp:sp modelId="{C8695481-3B7B-48FA-AF5A-35EC078204DF}">
      <dsp:nvSpPr>
        <dsp:cNvPr id="0" name=""/>
        <dsp:cNvSpPr/>
      </dsp:nvSpPr>
      <dsp:spPr>
        <a:xfrm>
          <a:off x="3271662" y="815185"/>
          <a:ext cx="220614" cy="190141"/>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4790023"/>
              <a:satOff val="21379"/>
              <a:lumOff val="26275"/>
              <a:alphaOff val="0"/>
            </a:schemeClr>
          </a:solidFill>
          <a:prstDash val="solid"/>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1">
          <a:scrgbClr r="0" g="0" b="0"/>
        </a:lnRef>
        <a:fillRef idx="1">
          <a:scrgbClr r="0" g="0" b="0"/>
        </a:fillRef>
        <a:effectRef idx="3">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F8061-CB41-4646-B519-FDF7CA957D64}">
      <dsp:nvSpPr>
        <dsp:cNvPr id="0" name=""/>
        <dsp:cNvSpPr/>
      </dsp:nvSpPr>
      <dsp:spPr>
        <a:xfrm>
          <a:off x="2514600" y="1212"/>
          <a:ext cx="2362198" cy="706087"/>
        </a:xfrm>
        <a:prstGeom prst="rect">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lvl="0" algn="ctr" defTabSz="1289050">
            <a:lnSpc>
              <a:spcPct val="90000"/>
            </a:lnSpc>
            <a:spcBef>
              <a:spcPct val="0"/>
            </a:spcBef>
            <a:spcAft>
              <a:spcPct val="35000"/>
            </a:spcAft>
          </a:pPr>
          <a:r>
            <a:rPr lang="fa-IR" sz="2900" b="1" kern="1200" smtClean="0">
              <a:cs typeface="B Nazanin" pitchFamily="2" charset="-78"/>
            </a:rPr>
            <a:t>بازانگاری</a:t>
          </a:r>
          <a:endParaRPr lang="en-US" sz="2900" b="1" kern="1200" dirty="0">
            <a:cs typeface="B Nazanin" pitchFamily="2" charset="-78"/>
          </a:endParaRPr>
        </a:p>
      </dsp:txBody>
      <dsp:txXfrm>
        <a:off x="2514600" y="1212"/>
        <a:ext cx="2362198" cy="706087"/>
      </dsp:txXfrm>
    </dsp:sp>
    <dsp:sp modelId="{AB52F29B-9BCC-4462-A013-44459317F1F7}">
      <dsp:nvSpPr>
        <dsp:cNvPr id="0" name=""/>
        <dsp:cNvSpPr/>
      </dsp:nvSpPr>
      <dsp:spPr>
        <a:xfrm>
          <a:off x="1984557" y="742604"/>
          <a:ext cx="3422286" cy="706087"/>
        </a:xfrm>
        <a:prstGeom prst="rect">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lvl="0" algn="ctr" defTabSz="1289050">
            <a:lnSpc>
              <a:spcPct val="90000"/>
            </a:lnSpc>
            <a:spcBef>
              <a:spcPct val="0"/>
            </a:spcBef>
            <a:spcAft>
              <a:spcPct val="35000"/>
            </a:spcAft>
          </a:pPr>
          <a:r>
            <a:rPr lang="fa-IR" sz="2900" b="1" kern="1200" dirty="0" smtClean="0">
              <a:latin typeface="Arial"/>
              <a:cs typeface="B Nazanin" pitchFamily="2" charset="-78"/>
            </a:rPr>
            <a:t>شناخت و نگرش اخلاقی</a:t>
          </a:r>
          <a:endParaRPr lang="en-US" sz="2900" kern="1200" dirty="0"/>
        </a:p>
      </dsp:txBody>
      <dsp:txXfrm>
        <a:off x="1984557" y="742604"/>
        <a:ext cx="3422286" cy="706087"/>
      </dsp:txXfrm>
    </dsp:sp>
    <dsp:sp modelId="{CB18CCFF-F0F9-4AD8-832A-76BF2A79B3F5}">
      <dsp:nvSpPr>
        <dsp:cNvPr id="0" name=""/>
        <dsp:cNvSpPr/>
      </dsp:nvSpPr>
      <dsp:spPr>
        <a:xfrm>
          <a:off x="1447800" y="1483996"/>
          <a:ext cx="4495798" cy="706087"/>
        </a:xfrm>
        <a:prstGeom prst="rect">
          <a:avLst/>
        </a:prstGeom>
        <a:solidFill>
          <a:schemeClr val="accent4">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lvl="0" algn="ctr" defTabSz="1289050">
            <a:lnSpc>
              <a:spcPct val="90000"/>
            </a:lnSpc>
            <a:spcBef>
              <a:spcPct val="0"/>
            </a:spcBef>
            <a:spcAft>
              <a:spcPct val="35000"/>
            </a:spcAft>
          </a:pPr>
          <a:r>
            <a:rPr lang="fa-IR" sz="2900" b="1" kern="1200" dirty="0" smtClean="0">
              <a:latin typeface="Arial"/>
              <a:cs typeface="B Nazanin" pitchFamily="2" charset="-78"/>
            </a:rPr>
            <a:t>خودانگیختگی</a:t>
          </a:r>
          <a:endParaRPr lang="en-US" sz="2900" kern="1200" dirty="0"/>
        </a:p>
      </dsp:txBody>
      <dsp:txXfrm>
        <a:off x="1447800" y="1483996"/>
        <a:ext cx="4495798" cy="706087"/>
      </dsp:txXfrm>
    </dsp:sp>
    <dsp:sp modelId="{D3D29E8B-5D22-4AA2-B727-B807FDFA714E}">
      <dsp:nvSpPr>
        <dsp:cNvPr id="0" name=""/>
        <dsp:cNvSpPr/>
      </dsp:nvSpPr>
      <dsp:spPr>
        <a:xfrm>
          <a:off x="1142997" y="2225388"/>
          <a:ext cx="5105405" cy="706087"/>
        </a:xfrm>
        <a:prstGeom prst="rect">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lvl="0" algn="ctr" defTabSz="1289050">
            <a:lnSpc>
              <a:spcPct val="90000"/>
            </a:lnSpc>
            <a:spcBef>
              <a:spcPct val="0"/>
            </a:spcBef>
            <a:spcAft>
              <a:spcPct val="35000"/>
            </a:spcAft>
          </a:pPr>
          <a:r>
            <a:rPr lang="fa-IR" sz="2900" b="1" kern="1200" smtClean="0">
              <a:latin typeface="Arial"/>
              <a:cs typeface="B Nazanin" pitchFamily="2" charset="-78"/>
            </a:rPr>
            <a:t>مهارت رفتار اخلاقی</a:t>
          </a:r>
          <a:endParaRPr lang="en-US" sz="2900" kern="1200" dirty="0"/>
        </a:p>
      </dsp:txBody>
      <dsp:txXfrm>
        <a:off x="1142997" y="2225388"/>
        <a:ext cx="5105405" cy="706087"/>
      </dsp:txXfrm>
    </dsp:sp>
    <dsp:sp modelId="{BDB7F5F9-81CF-4160-9077-89268F3EC156}">
      <dsp:nvSpPr>
        <dsp:cNvPr id="0" name=""/>
        <dsp:cNvSpPr/>
      </dsp:nvSpPr>
      <dsp:spPr>
        <a:xfrm>
          <a:off x="990596" y="2965226"/>
          <a:ext cx="5410206" cy="706087"/>
        </a:xfrm>
        <a:prstGeom prst="rect">
          <a:avLst/>
        </a:prstGeom>
        <a:solidFill>
          <a:schemeClr val="accent6">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lvl="0" algn="ctr" defTabSz="1289050">
            <a:lnSpc>
              <a:spcPct val="90000"/>
            </a:lnSpc>
            <a:spcBef>
              <a:spcPct val="0"/>
            </a:spcBef>
            <a:spcAft>
              <a:spcPct val="35000"/>
            </a:spcAft>
          </a:pPr>
          <a:r>
            <a:rPr lang="fa-IR" sz="2900" b="1" kern="1200" dirty="0" smtClean="0">
              <a:latin typeface="Arial"/>
              <a:cs typeface="B Nazanin" pitchFamily="2" charset="-78"/>
            </a:rPr>
            <a:t>باز مهندسی فرآیندها و نظام های حرفه ای</a:t>
          </a:r>
          <a:endParaRPr lang="en-US" sz="2900" kern="1200" dirty="0"/>
        </a:p>
      </dsp:txBody>
      <dsp:txXfrm>
        <a:off x="990596" y="2965226"/>
        <a:ext cx="5410206" cy="706087"/>
      </dsp:txXfrm>
    </dsp:sp>
    <dsp:sp modelId="{AB23AF5D-9167-4442-B00F-FC3FD9C4B400}">
      <dsp:nvSpPr>
        <dsp:cNvPr id="0" name=""/>
        <dsp:cNvSpPr/>
      </dsp:nvSpPr>
      <dsp:spPr>
        <a:xfrm>
          <a:off x="873530" y="3708171"/>
          <a:ext cx="5644338" cy="706087"/>
        </a:xfrm>
        <a:prstGeom prst="rect">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lvl="0" algn="ctr" defTabSz="1289050">
            <a:lnSpc>
              <a:spcPct val="90000"/>
            </a:lnSpc>
            <a:spcBef>
              <a:spcPct val="0"/>
            </a:spcBef>
            <a:spcAft>
              <a:spcPct val="35000"/>
            </a:spcAft>
          </a:pPr>
          <a:r>
            <a:rPr lang="fa-IR" sz="2900" b="1" kern="1200" smtClean="0">
              <a:latin typeface="Arial"/>
              <a:cs typeface="B Nazanin" pitchFamily="2" charset="-78"/>
            </a:rPr>
            <a:t>حمایت حقوقی از اخلاق</a:t>
          </a:r>
          <a:endParaRPr lang="en-US" sz="2900" kern="1200" dirty="0"/>
        </a:p>
      </dsp:txBody>
      <dsp:txXfrm>
        <a:off x="873530" y="3708171"/>
        <a:ext cx="5644338" cy="7060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26C22-1102-4BC8-A36B-7207FB4777F4}">
      <dsp:nvSpPr>
        <dsp:cNvPr id="0" name=""/>
        <dsp:cNvSpPr/>
      </dsp:nvSpPr>
      <dsp:spPr>
        <a:xfrm>
          <a:off x="508000" y="1015999"/>
          <a:ext cx="3048000" cy="3048000"/>
        </a:xfrm>
        <a:prstGeom prst="ellipse">
          <a:avLst/>
        </a:prstGeom>
        <a:solidFill>
          <a:schemeClr val="accent2">
            <a:shade val="50000"/>
            <a:hueOff val="-208224"/>
            <a:satOff val="-13347"/>
            <a:lumOff val="2590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91745F-BCED-430A-B2A8-10FE228EBABF}">
      <dsp:nvSpPr>
        <dsp:cNvPr id="0" name=""/>
        <dsp:cNvSpPr/>
      </dsp:nvSpPr>
      <dsp:spPr>
        <a:xfrm>
          <a:off x="943610" y="1451610"/>
          <a:ext cx="2176780" cy="2176780"/>
        </a:xfrm>
        <a:prstGeom prst="ellipse">
          <a:avLst/>
        </a:prstGeom>
        <a:solidFill>
          <a:schemeClr val="accent2">
            <a:shade val="50000"/>
            <a:hueOff val="-416448"/>
            <a:satOff val="-26693"/>
            <a:lumOff val="5180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860EB7-9512-40D3-9A93-A0FAA164BA8D}">
      <dsp:nvSpPr>
        <dsp:cNvPr id="0" name=""/>
        <dsp:cNvSpPr/>
      </dsp:nvSpPr>
      <dsp:spPr>
        <a:xfrm>
          <a:off x="1378966" y="1886966"/>
          <a:ext cx="1306067" cy="1306067"/>
        </a:xfrm>
        <a:prstGeom prst="ellipse">
          <a:avLst/>
        </a:prstGeom>
        <a:solidFill>
          <a:schemeClr val="accent2">
            <a:shade val="50000"/>
            <a:hueOff val="-208224"/>
            <a:satOff val="-13347"/>
            <a:lumOff val="2590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FA6BDA-2C87-40A6-942E-9CD797ED246D}">
      <dsp:nvSpPr>
        <dsp:cNvPr id="0" name=""/>
        <dsp:cNvSpPr/>
      </dsp:nvSpPr>
      <dsp:spPr>
        <a:xfrm>
          <a:off x="1814322" y="2322321"/>
          <a:ext cx="435356" cy="435356"/>
        </a:xfrm>
        <a:prstGeom prst="ellipse">
          <a:avLst/>
        </a:prstGeom>
        <a:solidFill>
          <a:schemeClr val="accent2">
            <a:shade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C8EF62-32A1-4B14-9C6B-B95EC41F70C6}">
      <dsp:nvSpPr>
        <dsp:cNvPr id="0" name=""/>
        <dsp:cNvSpPr/>
      </dsp:nvSpPr>
      <dsp:spPr>
        <a:xfrm>
          <a:off x="4064000" y="0"/>
          <a:ext cx="1524000" cy="728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36830" rIns="36830" bIns="36830" numCol="1" spcCol="1270" anchor="ctr" anchorCtr="0">
          <a:noAutofit/>
        </a:bodyPr>
        <a:lstStyle/>
        <a:p>
          <a:pPr lvl="0" algn="l" defTabSz="1289050">
            <a:lnSpc>
              <a:spcPct val="90000"/>
            </a:lnSpc>
            <a:spcBef>
              <a:spcPct val="0"/>
            </a:spcBef>
            <a:spcAft>
              <a:spcPct val="35000"/>
            </a:spcAft>
          </a:pPr>
          <a:r>
            <a:rPr lang="en-US" sz="2900" kern="1200" dirty="0" smtClean="0"/>
            <a:t>images</a:t>
          </a:r>
          <a:endParaRPr lang="en-US" sz="2900" kern="1200" dirty="0"/>
        </a:p>
      </dsp:txBody>
      <dsp:txXfrm>
        <a:off x="4064000" y="0"/>
        <a:ext cx="1524000" cy="728980"/>
      </dsp:txXfrm>
    </dsp:sp>
    <dsp:sp modelId="{633650ED-26AE-4E39-A325-8D3A7BA70CE9}">
      <dsp:nvSpPr>
        <dsp:cNvPr id="0" name=""/>
        <dsp:cNvSpPr/>
      </dsp:nvSpPr>
      <dsp:spPr>
        <a:xfrm>
          <a:off x="3683000" y="364489"/>
          <a:ext cx="381000"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5D75C9-9763-4F9B-904B-5C7CE19A0A3F}">
      <dsp:nvSpPr>
        <dsp:cNvPr id="0" name=""/>
        <dsp:cNvSpPr/>
      </dsp:nvSpPr>
      <dsp:spPr>
        <a:xfrm rot="5400000">
          <a:off x="1767840" y="604519"/>
          <a:ext cx="2153920" cy="167640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8A4D79-B93A-4BD8-9DBA-57177D1FFAA5}">
      <dsp:nvSpPr>
        <dsp:cNvPr id="0" name=""/>
        <dsp:cNvSpPr/>
      </dsp:nvSpPr>
      <dsp:spPr>
        <a:xfrm>
          <a:off x="4064000" y="728979"/>
          <a:ext cx="1524000" cy="728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36830" rIns="36830" bIns="36830" numCol="1" spcCol="1270" anchor="ctr" anchorCtr="0">
          <a:noAutofit/>
        </a:bodyPr>
        <a:lstStyle/>
        <a:p>
          <a:pPr lvl="0" algn="l" defTabSz="1289050">
            <a:lnSpc>
              <a:spcPct val="90000"/>
            </a:lnSpc>
            <a:spcBef>
              <a:spcPct val="0"/>
            </a:spcBef>
            <a:spcAft>
              <a:spcPct val="35000"/>
            </a:spcAft>
          </a:pPr>
          <a:r>
            <a:rPr lang="en-US" sz="2900" kern="1200" dirty="0" smtClean="0"/>
            <a:t>values</a:t>
          </a:r>
          <a:endParaRPr lang="en-US" sz="2900" kern="1200" dirty="0"/>
        </a:p>
      </dsp:txBody>
      <dsp:txXfrm>
        <a:off x="4064000" y="728979"/>
        <a:ext cx="1524000" cy="728980"/>
      </dsp:txXfrm>
    </dsp:sp>
    <dsp:sp modelId="{736F1CD7-7FA2-470B-972B-3F2FC72FD661}">
      <dsp:nvSpPr>
        <dsp:cNvPr id="0" name=""/>
        <dsp:cNvSpPr/>
      </dsp:nvSpPr>
      <dsp:spPr>
        <a:xfrm>
          <a:off x="3683000" y="1093469"/>
          <a:ext cx="381000"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81C52A-242E-4EDF-99A1-24390F24AB50}">
      <dsp:nvSpPr>
        <dsp:cNvPr id="0" name=""/>
        <dsp:cNvSpPr/>
      </dsp:nvSpPr>
      <dsp:spPr>
        <a:xfrm rot="5400000">
          <a:off x="2140712" y="1321561"/>
          <a:ext cx="1768856" cy="131318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32C79B-CECD-4B57-B03C-CB918A911DCE}">
      <dsp:nvSpPr>
        <dsp:cNvPr id="0" name=""/>
        <dsp:cNvSpPr/>
      </dsp:nvSpPr>
      <dsp:spPr>
        <a:xfrm>
          <a:off x="4064000" y="1457959"/>
          <a:ext cx="1524000" cy="728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36830" rIns="36830" bIns="36830" numCol="1" spcCol="1270" anchor="ctr" anchorCtr="0">
          <a:noAutofit/>
        </a:bodyPr>
        <a:lstStyle/>
        <a:p>
          <a:pPr lvl="0" algn="l" defTabSz="1289050">
            <a:lnSpc>
              <a:spcPct val="90000"/>
            </a:lnSpc>
            <a:spcBef>
              <a:spcPct val="0"/>
            </a:spcBef>
            <a:spcAft>
              <a:spcPct val="35000"/>
            </a:spcAft>
          </a:pPr>
          <a:r>
            <a:rPr lang="en-US" sz="2900" kern="1200" dirty="0" smtClean="0"/>
            <a:t>attitudes</a:t>
          </a:r>
          <a:endParaRPr lang="en-US" sz="2900" kern="1200" dirty="0"/>
        </a:p>
      </dsp:txBody>
      <dsp:txXfrm>
        <a:off x="4064000" y="1457959"/>
        <a:ext cx="1524000" cy="728980"/>
      </dsp:txXfrm>
    </dsp:sp>
    <dsp:sp modelId="{65FD9232-66F8-4F2B-B9AE-83E5B15209E8}">
      <dsp:nvSpPr>
        <dsp:cNvPr id="0" name=""/>
        <dsp:cNvSpPr/>
      </dsp:nvSpPr>
      <dsp:spPr>
        <a:xfrm>
          <a:off x="3683000" y="1822449"/>
          <a:ext cx="381000"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56DA89-70FC-4D42-828A-1B3D1CC83A92}">
      <dsp:nvSpPr>
        <dsp:cNvPr id="0" name=""/>
        <dsp:cNvSpPr/>
      </dsp:nvSpPr>
      <dsp:spPr>
        <a:xfrm rot="5400000">
          <a:off x="2501646" y="1989835"/>
          <a:ext cx="1349248" cy="101346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47FEAB-0693-4852-8E5E-950897FD1026}">
      <dsp:nvSpPr>
        <dsp:cNvPr id="0" name=""/>
        <dsp:cNvSpPr/>
      </dsp:nvSpPr>
      <dsp:spPr>
        <a:xfrm>
          <a:off x="4064000" y="2186939"/>
          <a:ext cx="1524000" cy="728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36830" rIns="36830" bIns="36830" numCol="1" spcCol="1270" anchor="ctr" anchorCtr="0">
          <a:noAutofit/>
        </a:bodyPr>
        <a:lstStyle/>
        <a:p>
          <a:pPr lvl="0" algn="l" defTabSz="1289050">
            <a:lnSpc>
              <a:spcPct val="90000"/>
            </a:lnSpc>
            <a:spcBef>
              <a:spcPct val="0"/>
            </a:spcBef>
            <a:spcAft>
              <a:spcPct val="35000"/>
            </a:spcAft>
          </a:pPr>
          <a:r>
            <a:rPr lang="en-US" sz="2900" kern="1200" dirty="0" smtClean="0"/>
            <a:t>opinions</a:t>
          </a:r>
          <a:endParaRPr lang="en-US" sz="2900" kern="1200" dirty="0"/>
        </a:p>
      </dsp:txBody>
      <dsp:txXfrm>
        <a:off x="4064000" y="2186939"/>
        <a:ext cx="1524000" cy="728980"/>
      </dsp:txXfrm>
    </dsp:sp>
    <dsp:sp modelId="{CED0521F-3F1B-4D38-9357-133C1BA12982}">
      <dsp:nvSpPr>
        <dsp:cNvPr id="0" name=""/>
        <dsp:cNvSpPr/>
      </dsp:nvSpPr>
      <dsp:spPr>
        <a:xfrm>
          <a:off x="3683000" y="2551429"/>
          <a:ext cx="381000"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3F460C-7655-4E75-BEB8-078A76C3085D}">
      <dsp:nvSpPr>
        <dsp:cNvPr id="0" name=""/>
        <dsp:cNvSpPr/>
      </dsp:nvSpPr>
      <dsp:spPr>
        <a:xfrm rot="5400000">
          <a:off x="2863443" y="2660751"/>
          <a:ext cx="927404" cy="708152"/>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2135A2-103E-457E-A707-D1B99AF89CE0}">
      <dsp:nvSpPr>
        <dsp:cNvPr id="0" name=""/>
        <dsp:cNvSpPr/>
      </dsp:nvSpPr>
      <dsp:spPr>
        <a:xfrm>
          <a:off x="2971800" y="2362197"/>
          <a:ext cx="1940305" cy="1981205"/>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1"/>
              </a:solidFill>
              <a:latin typeface="Times New Roman" pitchFamily="18" charset="0"/>
              <a:cs typeface="B Nazanin" pitchFamily="2" charset="-78"/>
            </a:rPr>
            <a:t>منشور اخلاقی سازمان</a:t>
          </a:r>
        </a:p>
        <a:p>
          <a:pPr lvl="0" algn="ctr" defTabSz="889000" rtl="1">
            <a:lnSpc>
              <a:spcPct val="90000"/>
            </a:lnSpc>
            <a:spcBef>
              <a:spcPct val="0"/>
            </a:spcBef>
            <a:spcAft>
              <a:spcPct val="35000"/>
            </a:spcAft>
          </a:pPr>
          <a:r>
            <a:rPr lang="fa-IR" sz="2000" b="1" kern="1200" dirty="0" smtClean="0">
              <a:solidFill>
                <a:schemeClr val="bg1"/>
              </a:solidFill>
              <a:latin typeface="Times New Roman" pitchFamily="18" charset="0"/>
              <a:cs typeface="B Nazanin" pitchFamily="2" charset="-78"/>
            </a:rPr>
            <a:t>خط مشی های اخلاقی</a:t>
          </a:r>
          <a:endParaRPr lang="ar-SA" sz="2000" kern="1200" dirty="0">
            <a:solidFill>
              <a:schemeClr val="bg1"/>
            </a:solidFill>
            <a:cs typeface="B Nazanin" pitchFamily="2" charset="-78"/>
          </a:endParaRPr>
        </a:p>
      </dsp:txBody>
      <dsp:txXfrm>
        <a:off x="3255951" y="2652338"/>
        <a:ext cx="1372003" cy="1400923"/>
      </dsp:txXfrm>
    </dsp:sp>
    <dsp:sp modelId="{81ABB281-AE87-44A2-A043-2CB6D50F99A5}">
      <dsp:nvSpPr>
        <dsp:cNvPr id="0" name=""/>
        <dsp:cNvSpPr/>
      </dsp:nvSpPr>
      <dsp:spPr>
        <a:xfrm rot="16200000">
          <a:off x="3530067" y="1932979"/>
          <a:ext cx="823771" cy="34663"/>
        </a:xfrm>
        <a:custGeom>
          <a:avLst/>
          <a:gdLst/>
          <a:ahLst/>
          <a:cxnLst/>
          <a:rect l="0" t="0" r="0" b="0"/>
          <a:pathLst>
            <a:path>
              <a:moveTo>
                <a:pt x="0" y="17331"/>
              </a:moveTo>
              <a:lnTo>
                <a:pt x="823771" y="1733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3921359" y="1929717"/>
        <a:ext cx="41188" cy="41188"/>
      </dsp:txXfrm>
    </dsp:sp>
    <dsp:sp modelId="{C35A7AB5-679C-42D5-A354-9840DF01F893}">
      <dsp:nvSpPr>
        <dsp:cNvPr id="0" name=""/>
        <dsp:cNvSpPr/>
      </dsp:nvSpPr>
      <dsp:spPr>
        <a:xfrm>
          <a:off x="3186229" y="26977"/>
          <a:ext cx="1511447" cy="1511447"/>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2">
                  <a:lumMod val="10000"/>
                </a:schemeClr>
              </a:solidFill>
              <a:latin typeface="Times New Roman" pitchFamily="18" charset="0"/>
              <a:cs typeface="B Nazanin" pitchFamily="2" charset="-78"/>
            </a:rPr>
            <a:t>مصرف کنندگان و مشتری</a:t>
          </a:r>
          <a:endParaRPr lang="ar-SA" sz="2000" kern="1200" dirty="0">
            <a:solidFill>
              <a:schemeClr val="bg2">
                <a:lumMod val="10000"/>
              </a:schemeClr>
            </a:solidFill>
            <a:cs typeface="B Nazanin" pitchFamily="2" charset="-78"/>
          </a:endParaRPr>
        </a:p>
      </dsp:txBody>
      <dsp:txXfrm>
        <a:off x="3407575" y="248323"/>
        <a:ext cx="1068755" cy="1068755"/>
      </dsp:txXfrm>
    </dsp:sp>
    <dsp:sp modelId="{DDCF478F-BB8B-409F-A201-4CDDC9B1E0B8}">
      <dsp:nvSpPr>
        <dsp:cNvPr id="0" name=""/>
        <dsp:cNvSpPr/>
      </dsp:nvSpPr>
      <dsp:spPr>
        <a:xfrm rot="18900000">
          <a:off x="4512913" y="2347430"/>
          <a:ext cx="834156" cy="34663"/>
        </a:xfrm>
        <a:custGeom>
          <a:avLst/>
          <a:gdLst/>
          <a:ahLst/>
          <a:cxnLst/>
          <a:rect l="0" t="0" r="0" b="0"/>
          <a:pathLst>
            <a:path>
              <a:moveTo>
                <a:pt x="0" y="17331"/>
              </a:moveTo>
              <a:lnTo>
                <a:pt x="834156" y="1733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909137" y="2343908"/>
        <a:ext cx="41707" cy="41707"/>
      </dsp:txXfrm>
    </dsp:sp>
    <dsp:sp modelId="{B7407200-EFCB-40A4-82BE-774749537A1B}">
      <dsp:nvSpPr>
        <dsp:cNvPr id="0" name=""/>
        <dsp:cNvSpPr/>
      </dsp:nvSpPr>
      <dsp:spPr>
        <a:xfrm>
          <a:off x="5003563" y="779742"/>
          <a:ext cx="1511447" cy="1511447"/>
        </a:xfrm>
        <a:prstGeom prst="ellipse">
          <a:avLst/>
        </a:prstGeom>
        <a:solidFill>
          <a:schemeClr val="accent4">
            <a:hueOff val="-1706781"/>
            <a:satOff val="-2069"/>
            <a:lumOff val="-364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2">
                  <a:lumMod val="10000"/>
                </a:schemeClr>
              </a:solidFill>
              <a:latin typeface="Times New Roman" pitchFamily="18" charset="0"/>
              <a:cs typeface="B Nazanin" pitchFamily="2" charset="-78"/>
            </a:rPr>
            <a:t>کارکنان و مدیران</a:t>
          </a:r>
          <a:endParaRPr lang="ar-SA" sz="2000" kern="1200" dirty="0">
            <a:solidFill>
              <a:schemeClr val="bg2">
                <a:lumMod val="10000"/>
              </a:schemeClr>
            </a:solidFill>
            <a:cs typeface="B Nazanin" pitchFamily="2" charset="-78"/>
          </a:endParaRPr>
        </a:p>
      </dsp:txBody>
      <dsp:txXfrm>
        <a:off x="5224909" y="1001088"/>
        <a:ext cx="1068755" cy="1068755"/>
      </dsp:txXfrm>
    </dsp:sp>
    <dsp:sp modelId="{350A550B-7CC3-407F-94F1-B7159B9F40E8}">
      <dsp:nvSpPr>
        <dsp:cNvPr id="0" name=""/>
        <dsp:cNvSpPr/>
      </dsp:nvSpPr>
      <dsp:spPr>
        <a:xfrm>
          <a:off x="4912106" y="3335468"/>
          <a:ext cx="738253" cy="34663"/>
        </a:xfrm>
        <a:custGeom>
          <a:avLst/>
          <a:gdLst/>
          <a:ahLst/>
          <a:cxnLst/>
          <a:rect l="0" t="0" r="0" b="0"/>
          <a:pathLst>
            <a:path>
              <a:moveTo>
                <a:pt x="0" y="17331"/>
              </a:moveTo>
              <a:lnTo>
                <a:pt x="738253" y="1733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5262777" y="3334343"/>
        <a:ext cx="36912" cy="36912"/>
      </dsp:txXfrm>
    </dsp:sp>
    <dsp:sp modelId="{2890869C-CE6F-44FA-A373-88039B5E0A40}">
      <dsp:nvSpPr>
        <dsp:cNvPr id="0" name=""/>
        <dsp:cNvSpPr/>
      </dsp:nvSpPr>
      <dsp:spPr>
        <a:xfrm>
          <a:off x="5650360" y="2514603"/>
          <a:ext cx="1723382" cy="1676392"/>
        </a:xfrm>
        <a:prstGeom prst="ellipse">
          <a:avLst/>
        </a:prstGeom>
        <a:solidFill>
          <a:schemeClr val="accent4">
            <a:hueOff val="-3413562"/>
            <a:satOff val="-4139"/>
            <a:lumOff val="-728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2">
                  <a:lumMod val="10000"/>
                </a:schemeClr>
              </a:solidFill>
              <a:latin typeface="Times New Roman" pitchFamily="18" charset="0"/>
              <a:cs typeface="B Nazanin" pitchFamily="2" charset="-78"/>
            </a:rPr>
            <a:t>تأمین کنندگان کالا، مواد اولیه و منابع انسانی</a:t>
          </a:r>
          <a:endParaRPr lang="ar-SA" sz="2000" kern="1200" dirty="0">
            <a:solidFill>
              <a:schemeClr val="bg2">
                <a:lumMod val="10000"/>
              </a:schemeClr>
            </a:solidFill>
            <a:cs typeface="B Nazanin" pitchFamily="2" charset="-78"/>
          </a:endParaRPr>
        </a:p>
      </dsp:txBody>
      <dsp:txXfrm>
        <a:off x="5902743" y="2760105"/>
        <a:ext cx="1218616" cy="1185388"/>
      </dsp:txXfrm>
    </dsp:sp>
    <dsp:sp modelId="{0E1AC710-6691-452A-A024-B1B80BD2BBAA}">
      <dsp:nvSpPr>
        <dsp:cNvPr id="0" name=""/>
        <dsp:cNvSpPr/>
      </dsp:nvSpPr>
      <dsp:spPr>
        <a:xfrm rot="2700000">
          <a:off x="4512913" y="4323505"/>
          <a:ext cx="834156" cy="34663"/>
        </a:xfrm>
        <a:custGeom>
          <a:avLst/>
          <a:gdLst/>
          <a:ahLst/>
          <a:cxnLst/>
          <a:rect l="0" t="0" r="0" b="0"/>
          <a:pathLst>
            <a:path>
              <a:moveTo>
                <a:pt x="0" y="17331"/>
              </a:moveTo>
              <a:lnTo>
                <a:pt x="834156" y="1733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4909137" y="4319983"/>
        <a:ext cx="41707" cy="41707"/>
      </dsp:txXfrm>
    </dsp:sp>
    <dsp:sp modelId="{3C5C7AC7-A069-4905-B5C8-AAD7CA0D0888}">
      <dsp:nvSpPr>
        <dsp:cNvPr id="0" name=""/>
        <dsp:cNvSpPr/>
      </dsp:nvSpPr>
      <dsp:spPr>
        <a:xfrm>
          <a:off x="5003563" y="4414410"/>
          <a:ext cx="1511447" cy="1511447"/>
        </a:xfrm>
        <a:prstGeom prst="ellipse">
          <a:avLst/>
        </a:prstGeom>
        <a:solidFill>
          <a:schemeClr val="accent4">
            <a:hueOff val="-5120343"/>
            <a:satOff val="-6208"/>
            <a:lumOff val="-1092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2">
                  <a:lumMod val="10000"/>
                </a:schemeClr>
              </a:solidFill>
              <a:latin typeface="Times New Roman" pitchFamily="18" charset="0"/>
              <a:cs typeface="B Nazanin" pitchFamily="2" charset="-78"/>
            </a:rPr>
            <a:t>واحدهای تابعه</a:t>
          </a:r>
          <a:endParaRPr lang="ar-SA" sz="2000" kern="1200" dirty="0">
            <a:solidFill>
              <a:schemeClr val="bg2">
                <a:lumMod val="10000"/>
              </a:schemeClr>
            </a:solidFill>
            <a:cs typeface="B Nazanin" pitchFamily="2" charset="-78"/>
          </a:endParaRPr>
        </a:p>
      </dsp:txBody>
      <dsp:txXfrm>
        <a:off x="5224909" y="4635756"/>
        <a:ext cx="1068755" cy="1068755"/>
      </dsp:txXfrm>
    </dsp:sp>
    <dsp:sp modelId="{9DFD8AF8-4C59-490D-B5EE-7BDFC56C4C40}">
      <dsp:nvSpPr>
        <dsp:cNvPr id="0" name=""/>
        <dsp:cNvSpPr/>
      </dsp:nvSpPr>
      <dsp:spPr>
        <a:xfrm rot="5400000">
          <a:off x="3530067" y="4737956"/>
          <a:ext cx="823771" cy="34663"/>
        </a:xfrm>
        <a:custGeom>
          <a:avLst/>
          <a:gdLst/>
          <a:ahLst/>
          <a:cxnLst/>
          <a:rect l="0" t="0" r="0" b="0"/>
          <a:pathLst>
            <a:path>
              <a:moveTo>
                <a:pt x="0" y="17331"/>
              </a:moveTo>
              <a:lnTo>
                <a:pt x="823771" y="1733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a:off x="3921359" y="4734694"/>
        <a:ext cx="41188" cy="41188"/>
      </dsp:txXfrm>
    </dsp:sp>
    <dsp:sp modelId="{7C5AE79F-5C4E-4DA1-B70A-B261A81F8012}">
      <dsp:nvSpPr>
        <dsp:cNvPr id="0" name=""/>
        <dsp:cNvSpPr/>
      </dsp:nvSpPr>
      <dsp:spPr>
        <a:xfrm>
          <a:off x="3186229" y="5167174"/>
          <a:ext cx="1511447" cy="1511447"/>
        </a:xfrm>
        <a:prstGeom prst="ellipse">
          <a:avLst/>
        </a:prstGeom>
        <a:solidFill>
          <a:schemeClr val="accent4">
            <a:hueOff val="-6827125"/>
            <a:satOff val="-8278"/>
            <a:lumOff val="-1456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2">
                  <a:lumMod val="10000"/>
                </a:schemeClr>
              </a:solidFill>
              <a:latin typeface="Times New Roman" pitchFamily="18" charset="0"/>
              <a:cs typeface="B Nazanin" pitchFamily="2" charset="-78"/>
            </a:rPr>
            <a:t>رقبا</a:t>
          </a:r>
          <a:endParaRPr lang="ar-SA" sz="2000" kern="1200" dirty="0">
            <a:solidFill>
              <a:schemeClr val="bg2">
                <a:lumMod val="10000"/>
              </a:schemeClr>
            </a:solidFill>
            <a:cs typeface="B Nazanin" pitchFamily="2" charset="-78"/>
          </a:endParaRPr>
        </a:p>
      </dsp:txBody>
      <dsp:txXfrm>
        <a:off x="3407575" y="5388520"/>
        <a:ext cx="1068755" cy="1068755"/>
      </dsp:txXfrm>
    </dsp:sp>
    <dsp:sp modelId="{AA61DAC0-F9D5-4F01-8B1A-175E0269F3D7}">
      <dsp:nvSpPr>
        <dsp:cNvPr id="0" name=""/>
        <dsp:cNvSpPr/>
      </dsp:nvSpPr>
      <dsp:spPr>
        <a:xfrm rot="8100000">
          <a:off x="2543080" y="4320919"/>
          <a:ext cx="826842" cy="34663"/>
        </a:xfrm>
        <a:custGeom>
          <a:avLst/>
          <a:gdLst/>
          <a:ahLst/>
          <a:cxnLst/>
          <a:rect l="0" t="0" r="0" b="0"/>
          <a:pathLst>
            <a:path>
              <a:moveTo>
                <a:pt x="0" y="17331"/>
              </a:moveTo>
              <a:lnTo>
                <a:pt x="826842" y="1733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2935830" y="4317580"/>
        <a:ext cx="41342" cy="41342"/>
      </dsp:txXfrm>
    </dsp:sp>
    <dsp:sp modelId="{C7D80C08-CEC4-47A9-8D12-EB0E4E282034}">
      <dsp:nvSpPr>
        <dsp:cNvPr id="0" name=""/>
        <dsp:cNvSpPr/>
      </dsp:nvSpPr>
      <dsp:spPr>
        <a:xfrm>
          <a:off x="1371601" y="4396665"/>
          <a:ext cx="1506036" cy="1546936"/>
        </a:xfrm>
        <a:prstGeom prst="ellipse">
          <a:avLst/>
        </a:prstGeom>
        <a:solidFill>
          <a:schemeClr val="accent4">
            <a:hueOff val="-8533906"/>
            <a:satOff val="-10347"/>
            <a:lumOff val="-1820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2">
                  <a:lumMod val="10000"/>
                </a:schemeClr>
              </a:solidFill>
              <a:latin typeface="Times New Roman" pitchFamily="18" charset="0"/>
              <a:cs typeface="B Nazanin" pitchFamily="2" charset="-78"/>
            </a:rPr>
            <a:t>همسایه ها، شهروندان، منافع ملی</a:t>
          </a:r>
          <a:endParaRPr lang="ar-SA" sz="2000" kern="1200" dirty="0">
            <a:solidFill>
              <a:schemeClr val="bg2">
                <a:lumMod val="10000"/>
              </a:schemeClr>
            </a:solidFill>
            <a:cs typeface="B Nazanin" pitchFamily="2" charset="-78"/>
          </a:endParaRPr>
        </a:p>
      </dsp:txBody>
      <dsp:txXfrm>
        <a:off x="1592155" y="4623209"/>
        <a:ext cx="1064928" cy="1093848"/>
      </dsp:txXfrm>
    </dsp:sp>
    <dsp:sp modelId="{144CDA23-455F-45BE-B376-5DFCE32321A9}">
      <dsp:nvSpPr>
        <dsp:cNvPr id="0" name=""/>
        <dsp:cNvSpPr/>
      </dsp:nvSpPr>
      <dsp:spPr>
        <a:xfrm rot="10800000">
          <a:off x="2268854" y="3335468"/>
          <a:ext cx="702946" cy="34663"/>
        </a:xfrm>
        <a:custGeom>
          <a:avLst/>
          <a:gdLst/>
          <a:ahLst/>
          <a:cxnLst/>
          <a:rect l="0" t="0" r="0" b="0"/>
          <a:pathLst>
            <a:path>
              <a:moveTo>
                <a:pt x="0" y="17331"/>
              </a:moveTo>
              <a:lnTo>
                <a:pt x="702946" y="1733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2602753" y="3335226"/>
        <a:ext cx="35147" cy="35147"/>
      </dsp:txXfrm>
    </dsp:sp>
    <dsp:sp modelId="{7CC880E3-AA77-4CD7-9BFF-14E8D3EB1802}">
      <dsp:nvSpPr>
        <dsp:cNvPr id="0" name=""/>
        <dsp:cNvSpPr/>
      </dsp:nvSpPr>
      <dsp:spPr>
        <a:xfrm>
          <a:off x="474856" y="2438404"/>
          <a:ext cx="1793997" cy="1828791"/>
        </a:xfrm>
        <a:prstGeom prst="ellipse">
          <a:avLst/>
        </a:prstGeom>
        <a:solidFill>
          <a:schemeClr val="accent4">
            <a:hueOff val="-10240687"/>
            <a:satOff val="-12417"/>
            <a:lumOff val="-218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2">
                  <a:lumMod val="10000"/>
                </a:schemeClr>
              </a:solidFill>
              <a:latin typeface="Times New Roman" pitchFamily="18" charset="0"/>
              <a:cs typeface="B Nazanin" pitchFamily="2" charset="-78"/>
            </a:rPr>
            <a:t>محیط زیست طبیعی، حیوانی و انسانی</a:t>
          </a:r>
          <a:endParaRPr lang="ar-SA" sz="2000" kern="1200" dirty="0">
            <a:solidFill>
              <a:schemeClr val="bg2">
                <a:lumMod val="10000"/>
              </a:schemeClr>
            </a:solidFill>
            <a:cs typeface="B Nazanin" pitchFamily="2" charset="-78"/>
          </a:endParaRPr>
        </a:p>
      </dsp:txBody>
      <dsp:txXfrm>
        <a:off x="737581" y="2706224"/>
        <a:ext cx="1268547" cy="1293151"/>
      </dsp:txXfrm>
    </dsp:sp>
    <dsp:sp modelId="{5B16AEB5-63F6-4087-A822-0CA6E7C14042}">
      <dsp:nvSpPr>
        <dsp:cNvPr id="0" name=""/>
        <dsp:cNvSpPr/>
      </dsp:nvSpPr>
      <dsp:spPr>
        <a:xfrm rot="13500000">
          <a:off x="2536837" y="2347430"/>
          <a:ext cx="834156" cy="34663"/>
        </a:xfrm>
        <a:custGeom>
          <a:avLst/>
          <a:gdLst/>
          <a:ahLst/>
          <a:cxnLst/>
          <a:rect l="0" t="0" r="0" b="0"/>
          <a:pathLst>
            <a:path>
              <a:moveTo>
                <a:pt x="0" y="17331"/>
              </a:moveTo>
              <a:lnTo>
                <a:pt x="834156" y="17331"/>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ar-SA" sz="500" kern="1200"/>
        </a:p>
      </dsp:txBody>
      <dsp:txXfrm rot="10800000">
        <a:off x="2933062" y="2343908"/>
        <a:ext cx="41707" cy="41707"/>
      </dsp:txXfrm>
    </dsp:sp>
    <dsp:sp modelId="{E47C6A67-A947-490E-BA87-2E25B36088FA}">
      <dsp:nvSpPr>
        <dsp:cNvPr id="0" name=""/>
        <dsp:cNvSpPr/>
      </dsp:nvSpPr>
      <dsp:spPr>
        <a:xfrm>
          <a:off x="1368895" y="779742"/>
          <a:ext cx="1511447" cy="1511447"/>
        </a:xfrm>
        <a:prstGeom prst="ellipse">
          <a:avLst/>
        </a:prstGeom>
        <a:solidFill>
          <a:schemeClr val="accent4">
            <a:hueOff val="-11947468"/>
            <a:satOff val="-14486"/>
            <a:lumOff val="-2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1">
            <a:lnSpc>
              <a:spcPct val="90000"/>
            </a:lnSpc>
            <a:spcBef>
              <a:spcPct val="0"/>
            </a:spcBef>
            <a:spcAft>
              <a:spcPct val="35000"/>
            </a:spcAft>
          </a:pPr>
          <a:r>
            <a:rPr lang="fa-IR" sz="2000" b="1" kern="1200" dirty="0" smtClean="0">
              <a:solidFill>
                <a:schemeClr val="bg2">
                  <a:lumMod val="10000"/>
                </a:schemeClr>
              </a:solidFill>
              <a:latin typeface="Times New Roman" pitchFamily="18" charset="0"/>
              <a:cs typeface="B Nazanin" pitchFamily="2" charset="-78"/>
            </a:rPr>
            <a:t>سهامداران</a:t>
          </a:r>
          <a:endParaRPr lang="ar-SA" sz="2000" kern="1200" dirty="0">
            <a:solidFill>
              <a:schemeClr val="bg2">
                <a:lumMod val="10000"/>
              </a:schemeClr>
            </a:solidFill>
            <a:cs typeface="B Nazanin" pitchFamily="2" charset="-78"/>
          </a:endParaRPr>
        </a:p>
      </dsp:txBody>
      <dsp:txXfrm>
        <a:off x="1590241" y="1001088"/>
        <a:ext cx="1068755" cy="1068755"/>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5.xml><?xml version="1.0" encoding="utf-8"?>
<dgm:layoutDef xmlns:dgm="http://schemas.openxmlformats.org/drawingml/2006/diagram" xmlns:a="http://schemas.openxmlformats.org/drawingml/2006/main" uniqueId="urn:diagrams.loki3.com/VaryingWidthList+Icon">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51275" y="0"/>
            <a:ext cx="2946400" cy="496888"/>
          </a:xfrm>
          <a:prstGeom prst="rect">
            <a:avLst/>
          </a:prstGeom>
        </p:spPr>
        <p:txBody>
          <a:bodyPr vert="horz" lIns="91440" tIns="45720" rIns="91440" bIns="45720" rtlCol="1"/>
          <a:lstStyle>
            <a:lvl1pPr algn="r" rtl="0">
              <a:defRPr sz="1200">
                <a:latin typeface="Arial" pitchFamily="34" charset="0"/>
                <a:cs typeface="Arial" pitchFamily="34" charset="0"/>
              </a:defRPr>
            </a:lvl1pPr>
          </a:lstStyle>
          <a:p>
            <a:pPr>
              <a:defRPr/>
            </a:pPr>
            <a:endParaRPr lang="fa-IR"/>
          </a:p>
        </p:txBody>
      </p:sp>
      <p:sp>
        <p:nvSpPr>
          <p:cNvPr id="3" name="Date Placeholder 2"/>
          <p:cNvSpPr>
            <a:spLocks noGrp="1"/>
          </p:cNvSpPr>
          <p:nvPr>
            <p:ph type="dt" sz="quarter" idx="1"/>
          </p:nvPr>
        </p:nvSpPr>
        <p:spPr>
          <a:xfrm>
            <a:off x="1588" y="0"/>
            <a:ext cx="2946400" cy="496888"/>
          </a:xfrm>
          <a:prstGeom prst="rect">
            <a:avLst/>
          </a:prstGeom>
        </p:spPr>
        <p:txBody>
          <a:bodyPr vert="horz" lIns="91440" tIns="45720" rIns="91440" bIns="45720" rtlCol="1"/>
          <a:lstStyle>
            <a:lvl1pPr algn="l" rtl="0">
              <a:defRPr sz="1200">
                <a:latin typeface="Arial" pitchFamily="34" charset="0"/>
                <a:cs typeface="Arial" pitchFamily="34" charset="0"/>
              </a:defRPr>
            </a:lvl1pPr>
          </a:lstStyle>
          <a:p>
            <a:pPr>
              <a:defRPr/>
            </a:pPr>
            <a:fld id="{4E0673FC-C417-4A77-AED4-46E10BC82168}" type="datetimeFigureOut">
              <a:rPr lang="fa-IR"/>
              <a:pPr>
                <a:defRPr/>
              </a:pPr>
              <a:t>25/02/1440</a:t>
            </a:fld>
            <a:endParaRPr lang="fa-IR"/>
          </a:p>
        </p:txBody>
      </p:sp>
      <p:sp>
        <p:nvSpPr>
          <p:cNvPr id="4" name="Footer Placeholder 3"/>
          <p:cNvSpPr>
            <a:spLocks noGrp="1"/>
          </p:cNvSpPr>
          <p:nvPr>
            <p:ph type="ftr" sz="quarter" idx="2"/>
          </p:nvPr>
        </p:nvSpPr>
        <p:spPr>
          <a:xfrm>
            <a:off x="3851275" y="9428163"/>
            <a:ext cx="2946400" cy="496887"/>
          </a:xfrm>
          <a:prstGeom prst="rect">
            <a:avLst/>
          </a:prstGeom>
        </p:spPr>
        <p:txBody>
          <a:bodyPr vert="horz" lIns="91440" tIns="45720" rIns="91440" bIns="45720" rtlCol="1" anchor="b"/>
          <a:lstStyle>
            <a:lvl1pPr algn="r" rtl="0">
              <a:defRPr sz="1200">
                <a:latin typeface="Arial" pitchFamily="34" charset="0"/>
                <a:cs typeface="Arial" pitchFamily="34" charset="0"/>
              </a:defRPr>
            </a:lvl1pPr>
          </a:lstStyle>
          <a:p>
            <a:pPr>
              <a:defRPr/>
            </a:pPr>
            <a:endParaRPr lang="fa-IR"/>
          </a:p>
        </p:txBody>
      </p:sp>
      <p:sp>
        <p:nvSpPr>
          <p:cNvPr id="5" name="Slide Number Placeholder 4"/>
          <p:cNvSpPr>
            <a:spLocks noGrp="1"/>
          </p:cNvSpPr>
          <p:nvPr>
            <p:ph type="sldNum" sz="quarter" idx="3"/>
          </p:nvPr>
        </p:nvSpPr>
        <p:spPr>
          <a:xfrm>
            <a:off x="1588" y="9428163"/>
            <a:ext cx="2946400" cy="496887"/>
          </a:xfrm>
          <a:prstGeom prst="rect">
            <a:avLst/>
          </a:prstGeom>
        </p:spPr>
        <p:txBody>
          <a:bodyPr vert="horz" lIns="91440" tIns="45720" rIns="91440" bIns="45720" rtlCol="1" anchor="b"/>
          <a:lstStyle>
            <a:lvl1pPr algn="l" rtl="0">
              <a:defRPr sz="1200">
                <a:latin typeface="Arial" pitchFamily="34" charset="0"/>
                <a:cs typeface="Arial" pitchFamily="34" charset="0"/>
              </a:defRPr>
            </a:lvl1pPr>
          </a:lstStyle>
          <a:p>
            <a:pPr>
              <a:defRPr/>
            </a:pPr>
            <a:fld id="{93F4EB71-8DB3-4E5F-95EE-1585E3ECC591}" type="slidenum">
              <a:rPr lang="fa-IR"/>
              <a:pPr>
                <a:defRPr/>
              </a:pPr>
              <a:t>‹#›</a:t>
            </a:fld>
            <a:endParaRPr lang="fa-IR"/>
          </a:p>
        </p:txBody>
      </p:sp>
    </p:spTree>
    <p:extLst>
      <p:ext uri="{BB962C8B-B14F-4D97-AF65-F5344CB8AC3E}">
        <p14:creationId xmlns:p14="http://schemas.microsoft.com/office/powerpoint/2010/main" val="2420527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51275" y="0"/>
            <a:ext cx="2946400" cy="496888"/>
          </a:xfrm>
          <a:prstGeom prst="rect">
            <a:avLst/>
          </a:prstGeom>
        </p:spPr>
        <p:txBody>
          <a:bodyPr vert="horz" lIns="91440" tIns="45720" rIns="91440" bIns="45720" rtlCol="1"/>
          <a:lstStyle>
            <a:lvl1pPr algn="r" rtl="0">
              <a:defRPr sz="1200">
                <a:latin typeface="Arial" pitchFamily="34" charset="0"/>
                <a:cs typeface="Arial" pitchFamily="34" charset="0"/>
              </a:defRPr>
            </a:lvl1pPr>
          </a:lstStyle>
          <a:p>
            <a:pPr>
              <a:defRPr/>
            </a:pPr>
            <a:endParaRPr lang="ar-SA"/>
          </a:p>
        </p:txBody>
      </p:sp>
      <p:sp>
        <p:nvSpPr>
          <p:cNvPr id="3" name="Date Placeholder 2"/>
          <p:cNvSpPr>
            <a:spLocks noGrp="1"/>
          </p:cNvSpPr>
          <p:nvPr>
            <p:ph type="dt" idx="1"/>
          </p:nvPr>
        </p:nvSpPr>
        <p:spPr>
          <a:xfrm>
            <a:off x="1588" y="0"/>
            <a:ext cx="2946400" cy="496888"/>
          </a:xfrm>
          <a:prstGeom prst="rect">
            <a:avLst/>
          </a:prstGeom>
        </p:spPr>
        <p:txBody>
          <a:bodyPr vert="horz" lIns="91440" tIns="45720" rIns="91440" bIns="45720" rtlCol="1"/>
          <a:lstStyle>
            <a:lvl1pPr algn="l" rtl="0">
              <a:defRPr sz="1200">
                <a:latin typeface="Arial" pitchFamily="34" charset="0"/>
                <a:cs typeface="Arial" pitchFamily="34" charset="0"/>
              </a:defRPr>
            </a:lvl1pPr>
          </a:lstStyle>
          <a:p>
            <a:pPr>
              <a:defRPr/>
            </a:pPr>
            <a:fld id="{8F380646-682D-49EA-8130-E76AAE326D01}" type="datetimeFigureOut">
              <a:rPr lang="ar-SA"/>
              <a:pPr>
                <a:defRPr/>
              </a:pPr>
              <a:t>25/02/1440</a:t>
            </a:fld>
            <a:endParaRPr lang="ar-SA"/>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pPr lvl="0"/>
            <a:endParaRPr lang="ar-SA" noProof="0"/>
          </a:p>
        </p:txBody>
      </p:sp>
      <p:sp>
        <p:nvSpPr>
          <p:cNvPr id="5" name="Notes Placeholder 4"/>
          <p:cNvSpPr>
            <a:spLocks noGrp="1"/>
          </p:cNvSpPr>
          <p:nvPr>
            <p:ph type="body" sz="quarter" idx="3"/>
          </p:nvPr>
        </p:nvSpPr>
        <p:spPr>
          <a:xfrm>
            <a:off x="679450" y="4714875"/>
            <a:ext cx="5438775" cy="4467225"/>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851275" y="9428163"/>
            <a:ext cx="2946400" cy="496887"/>
          </a:xfrm>
          <a:prstGeom prst="rect">
            <a:avLst/>
          </a:prstGeom>
        </p:spPr>
        <p:txBody>
          <a:bodyPr vert="horz" lIns="91440" tIns="45720" rIns="91440" bIns="45720" rtlCol="1" anchor="b"/>
          <a:lstStyle>
            <a:lvl1pPr algn="r" rtl="0">
              <a:defRPr sz="1200">
                <a:latin typeface="Arial" pitchFamily="34" charset="0"/>
                <a:cs typeface="Arial" pitchFamily="34" charset="0"/>
              </a:defRPr>
            </a:lvl1pPr>
          </a:lstStyle>
          <a:p>
            <a:pPr>
              <a:defRPr/>
            </a:pPr>
            <a:endParaRPr lang="ar-SA"/>
          </a:p>
        </p:txBody>
      </p:sp>
      <p:sp>
        <p:nvSpPr>
          <p:cNvPr id="7" name="Slide Number Placeholder 6"/>
          <p:cNvSpPr>
            <a:spLocks noGrp="1"/>
          </p:cNvSpPr>
          <p:nvPr>
            <p:ph type="sldNum" sz="quarter" idx="5"/>
          </p:nvPr>
        </p:nvSpPr>
        <p:spPr>
          <a:xfrm>
            <a:off x="1588" y="9428163"/>
            <a:ext cx="2946400" cy="496887"/>
          </a:xfrm>
          <a:prstGeom prst="rect">
            <a:avLst/>
          </a:prstGeom>
        </p:spPr>
        <p:txBody>
          <a:bodyPr vert="horz" lIns="91440" tIns="45720" rIns="91440" bIns="45720" rtlCol="1" anchor="b"/>
          <a:lstStyle>
            <a:lvl1pPr algn="l" rtl="0">
              <a:defRPr sz="1200">
                <a:latin typeface="Arial" pitchFamily="34" charset="0"/>
                <a:cs typeface="Arial" pitchFamily="34" charset="0"/>
              </a:defRPr>
            </a:lvl1pPr>
          </a:lstStyle>
          <a:p>
            <a:pPr>
              <a:defRPr/>
            </a:pPr>
            <a:fld id="{7B65B993-407E-42C6-9A24-E125F6D266E9}" type="slidenum">
              <a:rPr lang="ar-SA"/>
              <a:pPr>
                <a:defRPr/>
              </a:pPr>
              <a:t>‹#›</a:t>
            </a:fld>
            <a:endParaRPr lang="ar-SA"/>
          </a:p>
        </p:txBody>
      </p:sp>
    </p:spTree>
    <p:extLst>
      <p:ext uri="{BB962C8B-B14F-4D97-AF65-F5344CB8AC3E}">
        <p14:creationId xmlns:p14="http://schemas.microsoft.com/office/powerpoint/2010/main" val="587997446"/>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CE28EE23-E18F-4683-B6F6-682B9912F861}" type="slidenum">
              <a:rPr lang="ar-SA" altLang="en-US" smtClean="0"/>
              <a:pPr eaLnBrk="1" hangingPunct="1"/>
              <a:t>3</a:t>
            </a:fld>
            <a:endParaRPr lang="ar-SA"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ltLang="en-US" smtClean="0"/>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66FDA269-B6F7-48C4-BE33-897E926F90F6}" type="slidenum">
              <a:rPr lang="ar-SA" altLang="en-US" smtClean="0"/>
              <a:pPr eaLnBrk="1" hangingPunct="1"/>
              <a:t>8</a:t>
            </a:fld>
            <a:endParaRPr lang="ar-SA"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04EFF5-9920-43F9-9682-F6876323C41D}" type="slidenum">
              <a:rPr lang="en-US" smtClean="0"/>
              <a:t>10</a:t>
            </a:fld>
            <a:endParaRPr lang="en-US"/>
          </a:p>
        </p:txBody>
      </p:sp>
    </p:spTree>
    <p:extLst>
      <p:ext uri="{BB962C8B-B14F-4D97-AF65-F5344CB8AC3E}">
        <p14:creationId xmlns:p14="http://schemas.microsoft.com/office/powerpoint/2010/main" val="3187787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304D8A-AADC-43B0-868B-346E501EB46E}" type="slidenum">
              <a:rPr lang="en-US" smtClean="0"/>
              <a:pPr/>
              <a:t>18</a:t>
            </a:fld>
            <a:endParaRPr lang="en-US" dirty="0"/>
          </a:p>
        </p:txBody>
      </p:sp>
    </p:spTree>
    <p:extLst>
      <p:ext uri="{BB962C8B-B14F-4D97-AF65-F5344CB8AC3E}">
        <p14:creationId xmlns:p14="http://schemas.microsoft.com/office/powerpoint/2010/main" val="2262794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73B67AA4-4E09-419A-A9DB-0794EEE9E88B}" type="slidenum">
              <a:rPr lang="ar-SA" smtClean="0"/>
              <a:pPr eaLnBrk="1" hangingPunct="1"/>
              <a:t>19</a:t>
            </a:fld>
            <a:endParaRPr lang="ar-S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81743F72-4CFC-46B5-989D-6EF1B47C62EE}" type="slidenum">
              <a:rPr lang="ar-SA" smtClean="0">
                <a:solidFill>
                  <a:prstClr val="black"/>
                </a:solidFill>
              </a:rPr>
              <a:pPr/>
              <a:t>53</a:t>
            </a:fld>
            <a:endParaRPr lang="ar-SA">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pPr eaLnBrk="1" hangingPunct="1">
              <a:spcBef>
                <a:spcPct val="0"/>
              </a:spcBef>
            </a:pPr>
            <a:endParaRPr lang="fa-IR" dirty="0" smtClean="0">
              <a:ea typeface="SimSun" pitchFamily="2" charset="-122"/>
            </a:endParaRPr>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AE9A3B-D804-41D5-A75C-C55C924AA08D}" type="slidenum">
              <a:rPr lang="en-US" smtClean="0">
                <a:solidFill>
                  <a:prstClr val="black"/>
                </a:solidFill>
              </a:rPr>
              <a:pPr/>
              <a:t>62</a:t>
            </a:fld>
            <a:endParaRPr lang="en-US" smtClean="0">
              <a:solidFill>
                <a:prstClr val="black"/>
              </a:solidFill>
            </a:endParaRPr>
          </a:p>
        </p:txBody>
      </p:sp>
    </p:spTree>
    <p:extLst>
      <p:ext uri="{BB962C8B-B14F-4D97-AF65-F5344CB8AC3E}">
        <p14:creationId xmlns:p14="http://schemas.microsoft.com/office/powerpoint/2010/main" val="1584779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dirty="0"/>
          </a:p>
        </p:txBody>
      </p:sp>
      <p:sp>
        <p:nvSpPr>
          <p:cNvPr id="4" name="Slide Number Placeholder 3"/>
          <p:cNvSpPr>
            <a:spLocks noGrp="1"/>
          </p:cNvSpPr>
          <p:nvPr>
            <p:ph type="sldNum" sz="quarter" idx="10"/>
          </p:nvPr>
        </p:nvSpPr>
        <p:spPr/>
        <p:txBody>
          <a:bodyPr/>
          <a:lstStyle/>
          <a:p>
            <a:fld id="{81743F72-4CFC-46B5-989D-6EF1B47C62EE}" type="slidenum">
              <a:rPr lang="ar-SA" smtClean="0">
                <a:solidFill>
                  <a:prstClr val="black"/>
                </a:solidFill>
              </a:rPr>
              <a:pPr/>
              <a:t>69</a:t>
            </a:fld>
            <a:endParaRPr lang="ar-SA">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ffectLst>
                <a:innerShdw blurRad="63500" dist="50800" dir="18900000">
                  <a:prstClr val="black">
                    <a:alpha val="50000"/>
                  </a:prstClr>
                </a:innerShdw>
              </a:effectLst>
            </a:endParaRPr>
          </a:p>
        </p:txBody>
      </p:sp>
      <p:grpSp>
        <p:nvGrpSpPr>
          <p:cNvPr id="5" name="Group 4"/>
          <p:cNvGrpSpPr/>
          <p:nvPr/>
        </p:nvGrpSpPr>
        <p:grpSpPr>
          <a:xfrm>
            <a:off x="7467600" y="209550"/>
            <a:ext cx="657226" cy="431800"/>
            <a:chOff x="7467600" y="209550"/>
            <a:chExt cx="657226" cy="431800"/>
          </a:xfrm>
          <a:solidFill>
            <a:schemeClr val="tx2">
              <a:lumMod val="60000"/>
              <a:lumOff val="40000"/>
            </a:schemeClr>
          </a:solidFill>
        </p:grpSpPr>
        <p:sp>
          <p:nvSpPr>
            <p:cNvPr id="6"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a:lstStyle/>
            <a:p>
              <a:pPr>
                <a:defRPr/>
              </a:pPr>
              <a:endParaRPr lang="en-US"/>
            </a:p>
          </p:txBody>
        </p:sp>
        <p:sp>
          <p:nvSpPr>
            <p:cNvPr id="7"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a:lstStyle/>
            <a:p>
              <a:pPr>
                <a:defRPr/>
              </a:pPr>
              <a:endParaRPr lang="en-US"/>
            </a:p>
          </p:txBody>
        </p:sp>
        <p:sp>
          <p:nvSpPr>
            <p:cNvPr id="8"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a:lstStyle/>
            <a:p>
              <a:pPr>
                <a:defRPr/>
              </a:pPr>
              <a:endParaRPr lang="en-US"/>
            </a:p>
          </p:txBody>
        </p:sp>
      </p:grpSp>
      <p:sp>
        <p:nvSpPr>
          <p:cNvPr id="2" name="Title 1"/>
          <p:cNvSpPr>
            <a:spLocks noGrp="1"/>
          </p:cNvSpPr>
          <p:nvPr>
            <p:ph type="ctrTitle"/>
          </p:nvPr>
        </p:nvSpPr>
        <p:spPr>
          <a:xfrm>
            <a:off x="1216152" y="1267485"/>
            <a:ext cx="7235981" cy="5133316"/>
          </a:xfrm>
        </p:spPr>
        <p:txBody>
          <a:bodyPr/>
          <a:lstStyle>
            <a:lvl1pPr>
              <a:defRPr sz="11500"/>
            </a:lvl1pPr>
          </a:lstStyle>
          <a:p>
            <a:r>
              <a:rPr lang="en-US" smtClean="0"/>
              <a:t>Click to edit Master title style</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8150225" y="236538"/>
            <a:ext cx="785813" cy="365125"/>
          </a:xfrm>
        </p:spPr>
        <p:txBody>
          <a:bodyPr/>
          <a:lstStyle>
            <a:lvl1pPr>
              <a:defRPr sz="1400" smtClean="0"/>
            </a:lvl1pPr>
          </a:lstStyle>
          <a:p>
            <a:pPr>
              <a:defRPr/>
            </a:pPr>
            <a:fld id="{B72A3DF4-7FA9-440E-851A-456B4C94061F}" type="slidenum">
              <a:rPr lang="ar-SA"/>
              <a:pPr>
                <a:defRPr/>
              </a:pPr>
              <a:t>‹#›</a:t>
            </a:fld>
            <a:endParaRPr lang="en-US"/>
          </a:p>
        </p:txBody>
      </p:sp>
    </p:spTree>
    <p:extLst>
      <p:ext uri="{BB962C8B-B14F-4D97-AF65-F5344CB8AC3E}">
        <p14:creationId xmlns:p14="http://schemas.microsoft.com/office/powerpoint/2010/main" val="3880769570"/>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50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7800"/>
            <a:ext cx="7239000" cy="1143000"/>
          </a:xfrm>
        </p:spPr>
        <p:txBody>
          <a:bodyPr/>
          <a:lstStyle>
            <a:lvl1pPr algn="l">
              <a:defRPr sz="7200" baseline="0">
                <a:ln w="12700">
                  <a:solidFill>
                    <a:schemeClr val="tx2"/>
                  </a:solidFill>
                </a:ln>
              </a:defRPr>
            </a:lvl1pPr>
          </a:lstStyle>
          <a:p>
            <a:r>
              <a:rPr lang="en-US" smtClean="0"/>
              <a:t>Click to edit Master title style</a:t>
            </a:r>
            <a:endParaRPr lang="en-US" dirty="0"/>
          </a:p>
        </p:txBody>
      </p:sp>
      <p:sp>
        <p:nvSpPr>
          <p:cNvPr id="3" name="Content Placeholder 2"/>
          <p:cNvSpPr>
            <a:spLocks noGrp="1"/>
          </p:cNvSpPr>
          <p:nvPr>
            <p:ph idx="1"/>
          </p:nvPr>
        </p:nvSpPr>
        <p:spPr>
          <a:xfrm>
            <a:off x="1219200" y="838200"/>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1EFD37AD-606E-4703-BFC6-5C09BEFB9238}" type="slidenum">
              <a:rPr lang="ar-SA"/>
              <a:pPr>
                <a:defRPr/>
              </a:pPr>
              <a:t>‹#›</a:t>
            </a:fld>
            <a:endParaRPr lang="en-US"/>
          </a:p>
        </p:txBody>
      </p:sp>
      <p:sp>
        <p:nvSpPr>
          <p:cNvPr id="6" name="Date Placeholder 3"/>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263426899"/>
      </p:ext>
    </p:extLst>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Title 1"/>
          <p:cNvSpPr>
            <a:spLocks noGrp="1"/>
          </p:cNvSpPr>
          <p:nvPr>
            <p:ph type="title"/>
          </p:nvPr>
        </p:nvSpPr>
        <p:spPr>
          <a:xfrm>
            <a:off x="1219200" y="5257800"/>
            <a:ext cx="7239000" cy="1143000"/>
          </a:xfrm>
        </p:spPr>
        <p:txBody>
          <a:bodyPr/>
          <a:lstStyle>
            <a:lvl1pPr algn="l">
              <a:defRPr sz="7200" baseline="0">
                <a:ln w="12700">
                  <a:solidFill>
                    <a:schemeClr val="tx2"/>
                  </a:solidFill>
                </a:ln>
              </a:defRPr>
            </a:lvl1pPr>
          </a:lstStyle>
          <a:p>
            <a:r>
              <a:rPr lang="en-US" smtClean="0"/>
              <a:t>Click to edit Master title style</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AD0D1FC5-5C4B-4992-A14B-1068A202E1C7}" type="slidenum">
              <a:rPr lang="ar-SA"/>
              <a:pPr>
                <a:defRPr/>
              </a:pPr>
              <a:t>‹#›</a:t>
            </a:fld>
            <a:endParaRPr lang="en-US"/>
          </a:p>
        </p:txBody>
      </p:sp>
      <p:sp>
        <p:nvSpPr>
          <p:cNvPr id="6" name="Date Placeholder 3"/>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182164815"/>
      </p:ext>
    </p:extLst>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9" name="Content Placeholder 8"/>
          <p:cNvSpPr>
            <a:spLocks noGrp="1"/>
          </p:cNvSpPr>
          <p:nvPr>
            <p:ph sz="quarter" idx="13"/>
          </p:nvPr>
        </p:nvSpPr>
        <p:spPr>
          <a:xfrm>
            <a:off x="1216152" y="841248"/>
            <a:ext cx="3730752" cy="4389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5102352" y="841248"/>
            <a:ext cx="3730752" cy="4389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5"/>
          </p:nvPr>
        </p:nvSpPr>
        <p:spPr/>
        <p:txBody>
          <a:bodyPr/>
          <a:lstStyle>
            <a:lvl1pPr>
              <a:defRPr/>
            </a:lvl1pPr>
          </a:lstStyle>
          <a:p>
            <a:pPr>
              <a:defRPr/>
            </a:pPr>
            <a:endParaRPr lang="en-US"/>
          </a:p>
        </p:txBody>
      </p:sp>
      <p:sp>
        <p:nvSpPr>
          <p:cNvPr id="6" name="Slide Number Placeholder 5"/>
          <p:cNvSpPr>
            <a:spLocks noGrp="1"/>
          </p:cNvSpPr>
          <p:nvPr>
            <p:ph type="sldNum" sz="quarter" idx="16"/>
          </p:nvPr>
        </p:nvSpPr>
        <p:spPr/>
        <p:txBody>
          <a:bodyPr/>
          <a:lstStyle>
            <a:lvl1pPr>
              <a:defRPr/>
            </a:lvl1pPr>
          </a:lstStyle>
          <a:p>
            <a:pPr>
              <a:defRPr/>
            </a:pPr>
            <a:fld id="{CA2D7DD5-7DFF-48A4-AD31-970C3E71B860}" type="slidenum">
              <a:rPr lang="ar-SA"/>
              <a:pPr>
                <a:defRPr/>
              </a:pPr>
              <a:t>‹#›</a:t>
            </a:fld>
            <a:endParaRPr lang="en-US"/>
          </a:p>
        </p:txBody>
      </p:sp>
      <p:sp>
        <p:nvSpPr>
          <p:cNvPr id="7" name="Date Placeholder 3"/>
          <p:cNvSpPr>
            <a:spLocks noGrp="1"/>
          </p:cNvSpPr>
          <p:nvPr>
            <p:ph type="dt" sz="half" idx="17"/>
          </p:nvPr>
        </p:nvSpPr>
        <p:spPr/>
        <p:txBody>
          <a:bodyPr/>
          <a:lstStyle>
            <a:lvl1pPr>
              <a:defRPr/>
            </a:lvl1pPr>
          </a:lstStyle>
          <a:p>
            <a:pPr>
              <a:defRPr/>
            </a:pPr>
            <a:endParaRPr lang="en-US"/>
          </a:p>
        </p:txBody>
      </p:sp>
    </p:spTree>
    <p:extLst>
      <p:ext uri="{BB962C8B-B14F-4D97-AF65-F5344CB8AC3E}">
        <p14:creationId xmlns:p14="http://schemas.microsoft.com/office/powerpoint/2010/main" val="494058195"/>
      </p:ext>
    </p:extLst>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19200" y="841248"/>
            <a:ext cx="3733800" cy="533400"/>
          </a:xfrm>
        </p:spPr>
        <p:txBody>
          <a:bodyP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105400" y="841248"/>
            <a:ext cx="3735267" cy="533400"/>
          </a:xfrm>
        </p:spPr>
        <p:txBody>
          <a:bodyP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1216152" y="1380744"/>
            <a:ext cx="3730752" cy="38404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4"/>
          </p:nvPr>
        </p:nvSpPr>
        <p:spPr>
          <a:xfrm>
            <a:off x="5102352" y="1380743"/>
            <a:ext cx="3730752" cy="38404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5"/>
          </p:nvPr>
        </p:nvSpPr>
        <p:spPr/>
        <p:txBody>
          <a:bodyPr/>
          <a:lstStyle>
            <a:lvl1pPr>
              <a:defRPr/>
            </a:lvl1pPr>
          </a:lstStyle>
          <a:p>
            <a:pPr>
              <a:defRPr/>
            </a:pPr>
            <a:endParaRPr lang="en-US"/>
          </a:p>
        </p:txBody>
      </p:sp>
      <p:sp>
        <p:nvSpPr>
          <p:cNvPr id="8" name="Slide Number Placeholder 5"/>
          <p:cNvSpPr>
            <a:spLocks noGrp="1"/>
          </p:cNvSpPr>
          <p:nvPr>
            <p:ph type="sldNum" sz="quarter" idx="16"/>
          </p:nvPr>
        </p:nvSpPr>
        <p:spPr/>
        <p:txBody>
          <a:bodyPr/>
          <a:lstStyle>
            <a:lvl1pPr>
              <a:defRPr/>
            </a:lvl1pPr>
          </a:lstStyle>
          <a:p>
            <a:pPr>
              <a:defRPr/>
            </a:pPr>
            <a:fld id="{002C7B60-554E-410E-8057-742B69989FEB}" type="slidenum">
              <a:rPr lang="ar-SA"/>
              <a:pPr>
                <a:defRPr/>
              </a:pPr>
              <a:t>‹#›</a:t>
            </a:fld>
            <a:endParaRPr lang="en-US"/>
          </a:p>
        </p:txBody>
      </p:sp>
      <p:sp>
        <p:nvSpPr>
          <p:cNvPr id="9" name="Date Placeholder 3"/>
          <p:cNvSpPr>
            <a:spLocks noGrp="1"/>
          </p:cNvSpPr>
          <p:nvPr>
            <p:ph type="dt" sz="half" idx="17"/>
          </p:nvPr>
        </p:nvSpPr>
        <p:spPr/>
        <p:txBody>
          <a:bodyPr/>
          <a:lstStyle>
            <a:lvl1pPr>
              <a:defRPr/>
            </a:lvl1pPr>
          </a:lstStyle>
          <a:p>
            <a:pPr>
              <a:defRPr/>
            </a:pPr>
            <a:endParaRPr lang="en-US"/>
          </a:p>
        </p:txBody>
      </p:sp>
    </p:spTree>
    <p:extLst>
      <p:ext uri="{BB962C8B-B14F-4D97-AF65-F5344CB8AC3E}">
        <p14:creationId xmlns:p14="http://schemas.microsoft.com/office/powerpoint/2010/main" val="2897627142"/>
      </p:ext>
    </p:extLst>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endParaRPr lang="en-US"/>
          </a:p>
        </p:txBody>
      </p:sp>
      <p:sp>
        <p:nvSpPr>
          <p:cNvPr id="4" name="Slide Number Placeholder 5"/>
          <p:cNvSpPr>
            <a:spLocks noGrp="1"/>
          </p:cNvSpPr>
          <p:nvPr>
            <p:ph type="sldNum" sz="quarter" idx="11"/>
          </p:nvPr>
        </p:nvSpPr>
        <p:spPr/>
        <p:txBody>
          <a:bodyPr/>
          <a:lstStyle>
            <a:lvl1pPr>
              <a:defRPr/>
            </a:lvl1pPr>
          </a:lstStyle>
          <a:p>
            <a:pPr>
              <a:defRPr/>
            </a:pPr>
            <a:fld id="{8281330A-C570-4EE2-979B-458B74FE0E97}" type="slidenum">
              <a:rPr lang="ar-SA"/>
              <a:pPr>
                <a:defRPr/>
              </a:pPr>
              <a:t>‹#›</a:t>
            </a:fld>
            <a:endParaRPr lang="en-US"/>
          </a:p>
        </p:txBody>
      </p:sp>
      <p:sp>
        <p:nvSpPr>
          <p:cNvPr id="5" name="Date Placeholder 3"/>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2064626351"/>
      </p:ext>
    </p:extLst>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n-US"/>
          </a:p>
        </p:txBody>
      </p:sp>
      <p:sp>
        <p:nvSpPr>
          <p:cNvPr id="3" name="Slide Number Placeholder 5"/>
          <p:cNvSpPr>
            <a:spLocks noGrp="1"/>
          </p:cNvSpPr>
          <p:nvPr>
            <p:ph type="sldNum" sz="quarter" idx="11"/>
          </p:nvPr>
        </p:nvSpPr>
        <p:spPr/>
        <p:txBody>
          <a:bodyPr/>
          <a:lstStyle>
            <a:lvl1pPr>
              <a:defRPr/>
            </a:lvl1pPr>
          </a:lstStyle>
          <a:p>
            <a:pPr>
              <a:defRPr/>
            </a:pPr>
            <a:fld id="{C8E5B238-1638-4839-8A0D-593A1E49DC7B}" type="slidenum">
              <a:rPr lang="ar-SA"/>
              <a:pPr>
                <a:defRPr/>
              </a:pPr>
              <a:t>‹#›</a:t>
            </a:fld>
            <a:endParaRPr lang="en-US"/>
          </a:p>
        </p:txBody>
      </p:sp>
      <p:sp>
        <p:nvSpPr>
          <p:cNvPr id="4" name="Date Placeholder 3"/>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724070311"/>
      </p:ext>
    </p:extLst>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lstStyle>
            <a:lvl1pPr algn="l">
              <a:defRPr sz="2000" b="1">
                <a:ln>
                  <a:noFill/>
                </a:ln>
                <a:solidFill>
                  <a:srgbClr val="FF7605"/>
                </a:solidFill>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Content Placeholder 13"/>
          <p:cNvSpPr>
            <a:spLocks noGrp="1"/>
          </p:cNvSpPr>
          <p:nvPr>
            <p:ph sz="quarter" idx="13"/>
          </p:nvPr>
        </p:nvSpPr>
        <p:spPr>
          <a:xfrm>
            <a:off x="914400" y="381000"/>
            <a:ext cx="4800600" cy="594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4"/>
          </p:nvPr>
        </p:nvSpPr>
        <p:spPr/>
        <p:txBody>
          <a:bodyPr/>
          <a:lstStyle>
            <a:lvl1pPr>
              <a:defRPr/>
            </a:lvl1pPr>
          </a:lstStyle>
          <a:p>
            <a:pPr>
              <a:defRPr/>
            </a:pPr>
            <a:endParaRPr lang="en-US"/>
          </a:p>
        </p:txBody>
      </p:sp>
      <p:sp>
        <p:nvSpPr>
          <p:cNvPr id="6" name="Slide Number Placeholder 5"/>
          <p:cNvSpPr>
            <a:spLocks noGrp="1"/>
          </p:cNvSpPr>
          <p:nvPr>
            <p:ph type="sldNum" sz="quarter" idx="15"/>
          </p:nvPr>
        </p:nvSpPr>
        <p:spPr/>
        <p:txBody>
          <a:bodyPr/>
          <a:lstStyle>
            <a:lvl1pPr>
              <a:defRPr/>
            </a:lvl1pPr>
          </a:lstStyle>
          <a:p>
            <a:pPr>
              <a:defRPr/>
            </a:pPr>
            <a:fld id="{6270DB50-A0CE-43B2-978C-2F62C2FA8169}" type="slidenum">
              <a:rPr lang="ar-SA"/>
              <a:pPr>
                <a:defRPr/>
              </a:pPr>
              <a:t>‹#›</a:t>
            </a:fld>
            <a:endParaRPr lang="en-US"/>
          </a:p>
        </p:txBody>
      </p:sp>
      <p:sp>
        <p:nvSpPr>
          <p:cNvPr id="7" name="Date Placeholder 3"/>
          <p:cNvSpPr>
            <a:spLocks noGrp="1"/>
          </p:cNvSpPr>
          <p:nvPr>
            <p:ph type="dt" sz="half" idx="16"/>
          </p:nvPr>
        </p:nvSpPr>
        <p:spPr/>
        <p:txBody>
          <a:bodyPr/>
          <a:lstStyle>
            <a:lvl1pPr>
              <a:defRPr/>
            </a:lvl1pPr>
          </a:lstStyle>
          <a:p>
            <a:pPr>
              <a:defRPr/>
            </a:pPr>
            <a:endParaRPr lang="en-US"/>
          </a:p>
        </p:txBody>
      </p:sp>
    </p:spTree>
    <p:extLst>
      <p:ext uri="{BB962C8B-B14F-4D97-AF65-F5344CB8AC3E}">
        <p14:creationId xmlns:p14="http://schemas.microsoft.com/office/powerpoint/2010/main" val="2999935105"/>
      </p:ext>
    </p:extLst>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lstStyle>
            <a:lvl1pPr algn="l">
              <a:defRPr sz="2000" b="1">
                <a:ln w="12700">
                  <a:noFill/>
                </a:ln>
                <a:solidFill>
                  <a:schemeClr val="tx1"/>
                </a:solidFill>
                <a:effectLs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323975" y="381000"/>
            <a:ext cx="5867400" cy="408146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8CEC9433-1131-4699-9EC9-E0DAE7DC3FB8}" type="slidenum">
              <a:rPr lang="ar-SA"/>
              <a:pPr>
                <a:defRPr/>
              </a:pPr>
              <a:t>‹#›</a:t>
            </a:fld>
            <a:endParaRPr lang="en-US"/>
          </a:p>
        </p:txBody>
      </p:sp>
      <p:sp>
        <p:nvSpPr>
          <p:cNvPr id="7" name="Date Placeholder 3"/>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247514408"/>
      </p:ext>
    </p:extLst>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TextBox 10"/>
          <p:cNvSpPr txBox="1">
            <a:spLocks noChangeArrowheads="1"/>
          </p:cNvSpPr>
          <p:nvPr userDrawn="1"/>
        </p:nvSpPr>
        <p:spPr bwMode="auto">
          <a:xfrm>
            <a:off x="0" y="6488113"/>
            <a:ext cx="76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r>
              <a:rPr lang="fa-IR" b="1">
                <a:solidFill>
                  <a:srgbClr val="CC3300"/>
                </a:solidFill>
              </a:rPr>
              <a:t>2011</a:t>
            </a:r>
            <a:endParaRPr lang="en-US" b="1">
              <a:solidFill>
                <a:srgbClr val="CC3300"/>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1910D79-8F2F-43E4-B639-CC5EC2EFAC82}" type="slidenum">
              <a:rPr lang="ar-SA"/>
              <a:pPr>
                <a:defRPr/>
              </a:pPr>
              <a:t>‹#›</a:t>
            </a:fld>
            <a:endParaRPr lang="en-US"/>
          </a:p>
        </p:txBody>
      </p:sp>
    </p:spTree>
    <p:extLst>
      <p:ext uri="{BB962C8B-B14F-4D97-AF65-F5344CB8AC3E}">
        <p14:creationId xmlns:p14="http://schemas.microsoft.com/office/powerpoint/2010/main" val="3789872552"/>
      </p:ext>
    </p:extLst>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TextBox 10"/>
          <p:cNvSpPr txBox="1">
            <a:spLocks noChangeArrowheads="1"/>
          </p:cNvSpPr>
          <p:nvPr userDrawn="1"/>
        </p:nvSpPr>
        <p:spPr bwMode="auto">
          <a:xfrm>
            <a:off x="0" y="6488113"/>
            <a:ext cx="76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r>
              <a:rPr lang="fa-IR" b="1">
                <a:solidFill>
                  <a:srgbClr val="CC3300"/>
                </a:solidFill>
              </a:rPr>
              <a:t>2011</a:t>
            </a:r>
            <a:endParaRPr lang="en-US" b="1">
              <a:solidFill>
                <a:srgbClr val="CC3300"/>
              </a:solidFill>
            </a:endParaRPr>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ED34F54-1E9E-471C-A65B-4E78414EBE03}" type="slidenum">
              <a:rPr lang="ar-SA"/>
              <a:pPr>
                <a:defRPr/>
              </a:pPr>
              <a:t>‹#›</a:t>
            </a:fld>
            <a:endParaRPr lang="en-US"/>
          </a:p>
        </p:txBody>
      </p:sp>
    </p:spTree>
    <p:extLst>
      <p:ext uri="{BB962C8B-B14F-4D97-AF65-F5344CB8AC3E}">
        <p14:creationId xmlns:p14="http://schemas.microsoft.com/office/powerpoint/2010/main" val="1223459533"/>
      </p:ext>
    </p:extLst>
  </p:cSld>
  <p:clrMapOvr>
    <a:masterClrMapping/>
  </p:clrMapOvr>
  <p:transition>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Oval 28"/>
          <p:cNvSpPr/>
          <p:nvPr/>
        </p:nvSpPr>
        <p:spPr>
          <a:xfrm>
            <a:off x="214282" y="627272"/>
            <a:ext cx="152400" cy="152400"/>
          </a:xfrm>
          <a:prstGeom prst="ellipse">
            <a:avLst/>
          </a:prstGeom>
          <a:gradFill rotWithShape="1">
            <a:gsLst>
              <a:gs pos="0">
                <a:srgbClr val="2FC4FF"/>
              </a:gs>
              <a:gs pos="49000">
                <a:srgbClr val="53CEFF"/>
              </a:gs>
              <a:gs pos="49100">
                <a:srgbClr val="0090C7"/>
              </a:gs>
              <a:gs pos="92000">
                <a:srgbClr val="8FDFFF"/>
              </a:gs>
              <a:gs pos="100000">
                <a:srgbClr val="00B0F6"/>
              </a:gs>
            </a:gsLst>
            <a:lin ang="5400000" scaled="1"/>
          </a:gradFill>
          <a:ln w="11430" cap="flat" cmpd="sng" algn="ctr">
            <a:solidFill>
              <a:srgbClr val="00B0F6"/>
            </a:solidFill>
            <a:prstDash val="solid"/>
          </a:ln>
          <a:effectLst>
            <a:outerShdw blurRad="39000" dist="25400" dir="5400000" rotWithShape="0">
              <a:srgbClr val="005A7E">
                <a:alpha val="82745"/>
              </a:srgbClr>
            </a:outerShdw>
          </a:effectLst>
          <a:scene3d>
            <a:camera prst="orthographicFront" fov="0">
              <a:rot lat="0" lon="0" rev="0"/>
            </a:camera>
            <a:lightRig rig="contrasting" dir="t">
              <a:rot lat="0" lon="0" rev="1500000"/>
            </a:lightRig>
          </a:scene3d>
          <a:sp3d extrusionH="127000" prstMaterial="powder">
            <a:bevelT w="50800" h="63500"/>
          </a:sp3d>
        </p:spPr>
        <p:txBody>
          <a:bodyPr anchor="ctr"/>
          <a:lstStyle/>
          <a:p>
            <a:pPr algn="ctr" fontAlgn="auto">
              <a:spcBef>
                <a:spcPts val="0"/>
              </a:spcBef>
              <a:spcAft>
                <a:spcPts val="0"/>
              </a:spcAft>
              <a:defRPr/>
            </a:pPr>
            <a:endParaRPr lang="en-US">
              <a:solidFill>
                <a:srgbClr val="FFFFFF"/>
              </a:solidFill>
              <a:latin typeface="Trebuchet MS" pitchFamily="34" charset="0"/>
              <a:ea typeface="宋体" pitchFamily="2" charset="-122"/>
              <a:cs typeface="Arial"/>
            </a:endParaRPr>
          </a:p>
        </p:txBody>
      </p:sp>
      <p:sp>
        <p:nvSpPr>
          <p:cNvPr id="2" name="标题 1"/>
          <p:cNvSpPr>
            <a:spLocks noGrp="1"/>
          </p:cNvSpPr>
          <p:nvPr>
            <p:ph type="title"/>
          </p:nvPr>
        </p:nvSpPr>
        <p:spPr>
          <a:xfrm>
            <a:off x="414366" y="142852"/>
            <a:ext cx="8229600" cy="1143000"/>
          </a:xfrm>
        </p:spPr>
        <p:txBody>
          <a:bodyPr/>
          <a:lstStyle>
            <a:lvl1pPr algn="l">
              <a:defRPr/>
            </a:lvl1pPr>
          </a:lstStyle>
          <a:p>
            <a:r>
              <a:rPr lang="en-US" altLang="zh-CN" smtClean="0"/>
              <a:t>Click to edit Master title style</a:t>
            </a:r>
            <a:endParaRPr lang="zh-CN" altLang="en-US" dirty="0"/>
          </a:p>
        </p:txBody>
      </p:sp>
      <p:sp>
        <p:nvSpPr>
          <p:cNvPr id="4" name="日期占位符 2"/>
          <p:cNvSpPr>
            <a:spLocks noGrp="1"/>
          </p:cNvSpPr>
          <p:nvPr>
            <p:ph type="dt" sz="half" idx="10"/>
          </p:nvPr>
        </p:nvSpPr>
        <p:spPr/>
        <p:txBody>
          <a:bodyPr/>
          <a:lstStyle>
            <a:lvl1pPr>
              <a:defRPr/>
            </a:lvl1pPr>
          </a:lstStyle>
          <a:p>
            <a:pPr>
              <a:defRPr/>
            </a:pPr>
            <a:endParaRPr lang="zh-CN" altLang="en-US">
              <a:solidFill>
                <a:srgbClr val="000000"/>
              </a:solidFill>
            </a:endParaRPr>
          </a:p>
        </p:txBody>
      </p:sp>
      <p:sp>
        <p:nvSpPr>
          <p:cNvPr id="5" name="页脚占位符 3"/>
          <p:cNvSpPr>
            <a:spLocks noGrp="1"/>
          </p:cNvSpPr>
          <p:nvPr>
            <p:ph type="ftr" sz="quarter" idx="11"/>
          </p:nvPr>
        </p:nvSpPr>
        <p:spPr/>
        <p:txBody>
          <a:bodyPr/>
          <a:lstStyle>
            <a:lvl1pPr>
              <a:defRPr>
                <a:solidFill>
                  <a:srgbClr val="0D0D0D"/>
                </a:solidFill>
              </a:defRPr>
            </a:lvl1pPr>
          </a:lstStyle>
          <a:p>
            <a:pPr>
              <a:defRPr/>
            </a:pPr>
            <a:endParaRPr lang="zh-CN" altLang="en-US"/>
          </a:p>
        </p:txBody>
      </p:sp>
      <p:sp>
        <p:nvSpPr>
          <p:cNvPr id="6" name="灯片编号占位符 4"/>
          <p:cNvSpPr>
            <a:spLocks noGrp="1"/>
          </p:cNvSpPr>
          <p:nvPr>
            <p:ph type="sldNum" sz="quarter" idx="12"/>
          </p:nvPr>
        </p:nvSpPr>
        <p:spPr/>
        <p:txBody>
          <a:bodyPr/>
          <a:lstStyle>
            <a:lvl1pPr>
              <a:defRPr/>
            </a:lvl1pPr>
          </a:lstStyle>
          <a:p>
            <a:pPr>
              <a:defRPr/>
            </a:pPr>
            <a:fld id="{362D53E3-C3E7-4313-96B7-36B3C2B5FF17}" type="slidenum">
              <a:rPr lang="zh-CN" altLang="en-US">
                <a:solidFill>
                  <a:srgbClr val="000000"/>
                </a:solidFill>
              </a:rPr>
              <a:pPr>
                <a:defRPr/>
              </a:pPr>
              <a:t>‹#›</a:t>
            </a:fld>
            <a:endParaRPr lang="zh-CN" altLang="en-US">
              <a:solidFill>
                <a:srgbClr val="000000"/>
              </a:solidFill>
            </a:endParaRPr>
          </a:p>
        </p:txBody>
      </p:sp>
    </p:spTree>
    <p:extLst>
      <p:ext uri="{BB962C8B-B14F-4D97-AF65-F5344CB8AC3E}">
        <p14:creationId xmlns:p14="http://schemas.microsoft.com/office/powerpoint/2010/main" val="4083846106"/>
      </p:ext>
    </p:extLst>
  </p:cSld>
  <p:clrMapOvr>
    <a:masterClrMapping/>
  </p:clrMapOvr>
  <p:transition>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自定义版式">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Oval 28"/>
          <p:cNvSpPr/>
          <p:nvPr/>
        </p:nvSpPr>
        <p:spPr>
          <a:xfrm>
            <a:off x="214282" y="627272"/>
            <a:ext cx="152400" cy="152400"/>
          </a:xfrm>
          <a:prstGeom prst="ellipse">
            <a:avLst/>
          </a:prstGeom>
          <a:gradFill rotWithShape="1">
            <a:gsLst>
              <a:gs pos="0">
                <a:srgbClr val="2FC4FF"/>
              </a:gs>
              <a:gs pos="49000">
                <a:srgbClr val="53CEFF"/>
              </a:gs>
              <a:gs pos="49100">
                <a:srgbClr val="0090C7"/>
              </a:gs>
              <a:gs pos="92000">
                <a:srgbClr val="8FDFFF"/>
              </a:gs>
              <a:gs pos="100000">
                <a:srgbClr val="00B0F6"/>
              </a:gs>
            </a:gsLst>
            <a:lin ang="5400000" scaled="1"/>
          </a:gradFill>
          <a:ln w="11430" cap="flat" cmpd="sng" algn="ctr">
            <a:solidFill>
              <a:srgbClr val="00B0F6"/>
            </a:solidFill>
            <a:prstDash val="solid"/>
          </a:ln>
          <a:effectLst>
            <a:outerShdw blurRad="39000" dist="25400" dir="5400000" rotWithShape="0">
              <a:srgbClr val="005A7E">
                <a:alpha val="82745"/>
              </a:srgbClr>
            </a:outerShdw>
          </a:effectLst>
          <a:scene3d>
            <a:camera prst="orthographicFront" fov="0">
              <a:rot lat="0" lon="0" rev="0"/>
            </a:camera>
            <a:lightRig rig="contrasting" dir="t">
              <a:rot lat="0" lon="0" rev="1500000"/>
            </a:lightRig>
          </a:scene3d>
          <a:sp3d extrusionH="127000" prstMaterial="powder">
            <a:bevelT w="50800" h="63500"/>
          </a:sp3d>
        </p:spPr>
        <p:txBody>
          <a:bodyPr anchor="ctr"/>
          <a:lstStyle/>
          <a:p>
            <a:pPr algn="ctr" fontAlgn="auto">
              <a:spcBef>
                <a:spcPts val="0"/>
              </a:spcBef>
              <a:spcAft>
                <a:spcPts val="0"/>
              </a:spcAft>
              <a:defRPr/>
            </a:pPr>
            <a:endParaRPr lang="en-US">
              <a:solidFill>
                <a:srgbClr val="FFFFFF"/>
              </a:solidFill>
              <a:latin typeface="Trebuchet MS" pitchFamily="34" charset="0"/>
              <a:ea typeface="宋体" pitchFamily="2" charset="-122"/>
              <a:cs typeface="Arial"/>
            </a:endParaRPr>
          </a:p>
        </p:txBody>
      </p:sp>
      <p:sp>
        <p:nvSpPr>
          <p:cNvPr id="2" name="标题 1"/>
          <p:cNvSpPr>
            <a:spLocks noGrp="1"/>
          </p:cNvSpPr>
          <p:nvPr>
            <p:ph type="title"/>
          </p:nvPr>
        </p:nvSpPr>
        <p:spPr>
          <a:xfrm>
            <a:off x="414366" y="142852"/>
            <a:ext cx="8229600" cy="1143000"/>
          </a:xfrm>
        </p:spPr>
        <p:txBody>
          <a:bodyPr/>
          <a:lstStyle>
            <a:lvl1pPr algn="l">
              <a:defRPr/>
            </a:lvl1pPr>
          </a:lstStyle>
          <a:p>
            <a:r>
              <a:rPr lang="en-US" altLang="zh-CN" smtClean="0"/>
              <a:t>Click to edit Master title style</a:t>
            </a:r>
            <a:endParaRPr lang="zh-CN" altLang="en-US" dirty="0"/>
          </a:p>
        </p:txBody>
      </p:sp>
      <p:sp>
        <p:nvSpPr>
          <p:cNvPr id="4" name="日期占位符 2"/>
          <p:cNvSpPr>
            <a:spLocks noGrp="1"/>
          </p:cNvSpPr>
          <p:nvPr>
            <p:ph type="dt" sz="half" idx="10"/>
          </p:nvPr>
        </p:nvSpPr>
        <p:spPr/>
        <p:txBody>
          <a:bodyPr/>
          <a:lstStyle>
            <a:lvl1pPr>
              <a:defRPr/>
            </a:lvl1pPr>
          </a:lstStyle>
          <a:p>
            <a:pPr>
              <a:defRPr/>
            </a:pPr>
            <a:endParaRPr lang="zh-CN" altLang="en-US">
              <a:solidFill>
                <a:srgbClr val="000000"/>
              </a:solidFill>
            </a:endParaRPr>
          </a:p>
        </p:txBody>
      </p:sp>
      <p:sp>
        <p:nvSpPr>
          <p:cNvPr id="5" name="页脚占位符 3"/>
          <p:cNvSpPr>
            <a:spLocks noGrp="1"/>
          </p:cNvSpPr>
          <p:nvPr>
            <p:ph type="ftr" sz="quarter" idx="11"/>
          </p:nvPr>
        </p:nvSpPr>
        <p:spPr/>
        <p:txBody>
          <a:bodyPr/>
          <a:lstStyle>
            <a:lvl1pPr>
              <a:defRPr>
                <a:solidFill>
                  <a:srgbClr val="0D0D0D"/>
                </a:solidFill>
              </a:defRPr>
            </a:lvl1pPr>
          </a:lstStyle>
          <a:p>
            <a:pPr>
              <a:defRPr/>
            </a:pPr>
            <a:endParaRPr lang="zh-CN" altLang="en-US"/>
          </a:p>
        </p:txBody>
      </p:sp>
      <p:sp>
        <p:nvSpPr>
          <p:cNvPr id="6" name="灯片编号占位符 4"/>
          <p:cNvSpPr>
            <a:spLocks noGrp="1"/>
          </p:cNvSpPr>
          <p:nvPr>
            <p:ph type="sldNum" sz="quarter" idx="12"/>
          </p:nvPr>
        </p:nvSpPr>
        <p:spPr/>
        <p:txBody>
          <a:bodyPr/>
          <a:lstStyle>
            <a:lvl1pPr>
              <a:defRPr/>
            </a:lvl1pPr>
          </a:lstStyle>
          <a:p>
            <a:pPr>
              <a:defRPr/>
            </a:pPr>
            <a:fld id="{362D53E3-C3E7-4313-96B7-36B3C2B5FF17}" type="slidenum">
              <a:rPr lang="zh-CN" altLang="en-US">
                <a:solidFill>
                  <a:srgbClr val="000000"/>
                </a:solidFill>
              </a:rPr>
              <a:pPr>
                <a:defRPr/>
              </a:pPr>
              <a:t>‹#›</a:t>
            </a:fld>
            <a:endParaRPr lang="zh-CN" altLang="en-US">
              <a:solidFill>
                <a:srgbClr val="000000"/>
              </a:solidFill>
            </a:endParaRPr>
          </a:p>
        </p:txBody>
      </p:sp>
    </p:spTree>
    <p:extLst>
      <p:ext uri="{BB962C8B-B14F-4D97-AF65-F5344CB8AC3E}">
        <p14:creationId xmlns:p14="http://schemas.microsoft.com/office/powerpoint/2010/main" val="4111720391"/>
      </p:ext>
    </p:extLst>
  </p:cSld>
  <p:clrMapOvr>
    <a:masterClrMapping/>
  </p:clrMapOvr>
  <p:transition>
    <p:wedg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自定义版式">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Oval 28"/>
          <p:cNvSpPr/>
          <p:nvPr/>
        </p:nvSpPr>
        <p:spPr>
          <a:xfrm>
            <a:off x="214282" y="627272"/>
            <a:ext cx="152400" cy="152400"/>
          </a:xfrm>
          <a:prstGeom prst="ellipse">
            <a:avLst/>
          </a:prstGeom>
          <a:gradFill rotWithShape="1">
            <a:gsLst>
              <a:gs pos="0">
                <a:srgbClr val="2FC4FF"/>
              </a:gs>
              <a:gs pos="49000">
                <a:srgbClr val="53CEFF"/>
              </a:gs>
              <a:gs pos="49100">
                <a:srgbClr val="0090C7"/>
              </a:gs>
              <a:gs pos="92000">
                <a:srgbClr val="8FDFFF"/>
              </a:gs>
              <a:gs pos="100000">
                <a:srgbClr val="00B0F6"/>
              </a:gs>
            </a:gsLst>
            <a:lin ang="5400000" scaled="1"/>
          </a:gradFill>
          <a:ln w="11430" cap="flat" cmpd="sng" algn="ctr">
            <a:solidFill>
              <a:srgbClr val="00B0F6"/>
            </a:solidFill>
            <a:prstDash val="solid"/>
          </a:ln>
          <a:effectLst>
            <a:outerShdw blurRad="39000" dist="25400" dir="5400000" rotWithShape="0">
              <a:srgbClr val="005A7E">
                <a:alpha val="82745"/>
              </a:srgbClr>
            </a:outerShdw>
          </a:effectLst>
          <a:scene3d>
            <a:camera prst="orthographicFront" fov="0">
              <a:rot lat="0" lon="0" rev="0"/>
            </a:camera>
            <a:lightRig rig="contrasting" dir="t">
              <a:rot lat="0" lon="0" rev="1500000"/>
            </a:lightRig>
          </a:scene3d>
          <a:sp3d extrusionH="127000" prstMaterial="powder">
            <a:bevelT w="50800" h="63500"/>
          </a:sp3d>
        </p:spPr>
        <p:txBody>
          <a:bodyPr anchor="ctr"/>
          <a:lstStyle/>
          <a:p>
            <a:pPr algn="ctr" fontAlgn="auto">
              <a:spcBef>
                <a:spcPts val="0"/>
              </a:spcBef>
              <a:spcAft>
                <a:spcPts val="0"/>
              </a:spcAft>
              <a:defRPr/>
            </a:pPr>
            <a:endParaRPr lang="en-US">
              <a:solidFill>
                <a:srgbClr val="FFFFFF"/>
              </a:solidFill>
              <a:latin typeface="Trebuchet MS" pitchFamily="34" charset="0"/>
              <a:ea typeface="宋体" pitchFamily="2" charset="-122"/>
              <a:cs typeface="Arial"/>
            </a:endParaRPr>
          </a:p>
        </p:txBody>
      </p:sp>
      <p:sp>
        <p:nvSpPr>
          <p:cNvPr id="2" name="标题 1"/>
          <p:cNvSpPr>
            <a:spLocks noGrp="1"/>
          </p:cNvSpPr>
          <p:nvPr>
            <p:ph type="title"/>
          </p:nvPr>
        </p:nvSpPr>
        <p:spPr>
          <a:xfrm>
            <a:off x="414366" y="142852"/>
            <a:ext cx="8229600" cy="1143000"/>
          </a:xfrm>
        </p:spPr>
        <p:txBody>
          <a:bodyPr/>
          <a:lstStyle>
            <a:lvl1pPr algn="l">
              <a:defRPr/>
            </a:lvl1pPr>
          </a:lstStyle>
          <a:p>
            <a:r>
              <a:rPr lang="en-US" altLang="zh-CN" smtClean="0"/>
              <a:t>Click to edit Master title style</a:t>
            </a:r>
            <a:endParaRPr lang="zh-CN" altLang="en-US" dirty="0"/>
          </a:p>
        </p:txBody>
      </p:sp>
      <p:sp>
        <p:nvSpPr>
          <p:cNvPr id="4" name="日期占位符 2"/>
          <p:cNvSpPr>
            <a:spLocks noGrp="1"/>
          </p:cNvSpPr>
          <p:nvPr>
            <p:ph type="dt" sz="half" idx="10"/>
          </p:nvPr>
        </p:nvSpPr>
        <p:spPr/>
        <p:txBody>
          <a:bodyPr/>
          <a:lstStyle>
            <a:lvl1pPr>
              <a:defRPr/>
            </a:lvl1pPr>
          </a:lstStyle>
          <a:p>
            <a:pPr>
              <a:defRPr/>
            </a:pPr>
            <a:endParaRPr lang="zh-CN" altLang="en-US">
              <a:solidFill>
                <a:srgbClr val="000000"/>
              </a:solidFill>
            </a:endParaRPr>
          </a:p>
        </p:txBody>
      </p:sp>
      <p:sp>
        <p:nvSpPr>
          <p:cNvPr id="5" name="页脚占位符 3"/>
          <p:cNvSpPr>
            <a:spLocks noGrp="1"/>
          </p:cNvSpPr>
          <p:nvPr>
            <p:ph type="ftr" sz="quarter" idx="11"/>
          </p:nvPr>
        </p:nvSpPr>
        <p:spPr/>
        <p:txBody>
          <a:bodyPr/>
          <a:lstStyle>
            <a:lvl1pPr>
              <a:defRPr>
                <a:solidFill>
                  <a:srgbClr val="0D0D0D"/>
                </a:solidFill>
              </a:defRPr>
            </a:lvl1pPr>
          </a:lstStyle>
          <a:p>
            <a:pPr>
              <a:defRPr/>
            </a:pPr>
            <a:endParaRPr lang="zh-CN" altLang="en-US"/>
          </a:p>
        </p:txBody>
      </p:sp>
      <p:sp>
        <p:nvSpPr>
          <p:cNvPr id="6" name="灯片编号占位符 4"/>
          <p:cNvSpPr>
            <a:spLocks noGrp="1"/>
          </p:cNvSpPr>
          <p:nvPr>
            <p:ph type="sldNum" sz="quarter" idx="12"/>
          </p:nvPr>
        </p:nvSpPr>
        <p:spPr/>
        <p:txBody>
          <a:bodyPr/>
          <a:lstStyle>
            <a:lvl1pPr>
              <a:defRPr/>
            </a:lvl1pPr>
          </a:lstStyle>
          <a:p>
            <a:pPr>
              <a:defRPr/>
            </a:pPr>
            <a:fld id="{362D53E3-C3E7-4313-96B7-36B3C2B5FF17}" type="slidenum">
              <a:rPr lang="zh-CN" altLang="en-US">
                <a:solidFill>
                  <a:srgbClr val="000000"/>
                </a:solidFill>
              </a:rPr>
              <a:pPr>
                <a:defRPr/>
              </a:pPr>
              <a:t>‹#›</a:t>
            </a:fld>
            <a:endParaRPr lang="zh-CN" altLang="en-US">
              <a:solidFill>
                <a:srgbClr val="000000"/>
              </a:solidFill>
            </a:endParaRPr>
          </a:p>
        </p:txBody>
      </p:sp>
    </p:spTree>
    <p:extLst>
      <p:ext uri="{BB962C8B-B14F-4D97-AF65-F5344CB8AC3E}">
        <p14:creationId xmlns:p14="http://schemas.microsoft.com/office/powerpoint/2010/main" val="291320644"/>
      </p:ext>
    </p:extLst>
  </p:cSld>
  <p:clrMapOvr>
    <a:masterClrMapping/>
  </p:clrMapOvr>
  <p:transition>
    <p:wedg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自定义版式">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Oval 28"/>
          <p:cNvSpPr/>
          <p:nvPr/>
        </p:nvSpPr>
        <p:spPr>
          <a:xfrm>
            <a:off x="214282" y="627272"/>
            <a:ext cx="152400" cy="152400"/>
          </a:xfrm>
          <a:prstGeom prst="ellipse">
            <a:avLst/>
          </a:prstGeom>
          <a:gradFill rotWithShape="1">
            <a:gsLst>
              <a:gs pos="0">
                <a:srgbClr val="2FC4FF"/>
              </a:gs>
              <a:gs pos="49000">
                <a:srgbClr val="53CEFF"/>
              </a:gs>
              <a:gs pos="49100">
                <a:srgbClr val="0090C7"/>
              </a:gs>
              <a:gs pos="92000">
                <a:srgbClr val="8FDFFF"/>
              </a:gs>
              <a:gs pos="100000">
                <a:srgbClr val="00B0F6"/>
              </a:gs>
            </a:gsLst>
            <a:lin ang="5400000" scaled="1"/>
          </a:gradFill>
          <a:ln w="11430" cap="flat" cmpd="sng" algn="ctr">
            <a:solidFill>
              <a:srgbClr val="00B0F6"/>
            </a:solidFill>
            <a:prstDash val="solid"/>
          </a:ln>
          <a:effectLst>
            <a:outerShdw blurRad="39000" dist="25400" dir="5400000" rotWithShape="0">
              <a:srgbClr val="005A7E">
                <a:alpha val="82745"/>
              </a:srgbClr>
            </a:outerShdw>
          </a:effectLst>
          <a:scene3d>
            <a:camera prst="orthographicFront" fov="0">
              <a:rot lat="0" lon="0" rev="0"/>
            </a:camera>
            <a:lightRig rig="contrasting" dir="t">
              <a:rot lat="0" lon="0" rev="1500000"/>
            </a:lightRig>
          </a:scene3d>
          <a:sp3d extrusionH="127000" prstMaterial="powder">
            <a:bevelT w="50800" h="63500"/>
          </a:sp3d>
        </p:spPr>
        <p:txBody>
          <a:bodyPr anchor="ctr"/>
          <a:lstStyle/>
          <a:p>
            <a:pPr algn="ctr" fontAlgn="auto">
              <a:spcBef>
                <a:spcPts val="0"/>
              </a:spcBef>
              <a:spcAft>
                <a:spcPts val="0"/>
              </a:spcAft>
              <a:defRPr/>
            </a:pPr>
            <a:endParaRPr lang="en-US">
              <a:solidFill>
                <a:srgbClr val="FFFFFF"/>
              </a:solidFill>
              <a:latin typeface="Trebuchet MS" pitchFamily="34" charset="0"/>
              <a:ea typeface="宋体" pitchFamily="2" charset="-122"/>
              <a:cs typeface="Arial"/>
            </a:endParaRPr>
          </a:p>
        </p:txBody>
      </p:sp>
      <p:sp>
        <p:nvSpPr>
          <p:cNvPr id="2" name="标题 1"/>
          <p:cNvSpPr>
            <a:spLocks noGrp="1"/>
          </p:cNvSpPr>
          <p:nvPr>
            <p:ph type="title"/>
          </p:nvPr>
        </p:nvSpPr>
        <p:spPr>
          <a:xfrm>
            <a:off x="414366" y="142852"/>
            <a:ext cx="8229600" cy="1143000"/>
          </a:xfrm>
        </p:spPr>
        <p:txBody>
          <a:bodyPr/>
          <a:lstStyle>
            <a:lvl1pPr algn="l">
              <a:defRPr/>
            </a:lvl1pPr>
          </a:lstStyle>
          <a:p>
            <a:r>
              <a:rPr lang="en-US" altLang="zh-CN" smtClean="0"/>
              <a:t>Click to edit Master title style</a:t>
            </a:r>
            <a:endParaRPr lang="zh-CN" altLang="en-US" dirty="0"/>
          </a:p>
        </p:txBody>
      </p:sp>
      <p:sp>
        <p:nvSpPr>
          <p:cNvPr id="4" name="日期占位符 2"/>
          <p:cNvSpPr>
            <a:spLocks noGrp="1"/>
          </p:cNvSpPr>
          <p:nvPr>
            <p:ph type="dt" sz="half" idx="10"/>
          </p:nvPr>
        </p:nvSpPr>
        <p:spPr/>
        <p:txBody>
          <a:bodyPr/>
          <a:lstStyle>
            <a:lvl1pPr>
              <a:defRPr/>
            </a:lvl1pPr>
          </a:lstStyle>
          <a:p>
            <a:pPr>
              <a:defRPr/>
            </a:pPr>
            <a:endParaRPr lang="zh-CN" altLang="en-US">
              <a:solidFill>
                <a:srgbClr val="000000"/>
              </a:solidFill>
            </a:endParaRPr>
          </a:p>
        </p:txBody>
      </p:sp>
      <p:sp>
        <p:nvSpPr>
          <p:cNvPr id="5" name="页脚占位符 3"/>
          <p:cNvSpPr>
            <a:spLocks noGrp="1"/>
          </p:cNvSpPr>
          <p:nvPr>
            <p:ph type="ftr" sz="quarter" idx="11"/>
          </p:nvPr>
        </p:nvSpPr>
        <p:spPr/>
        <p:txBody>
          <a:bodyPr/>
          <a:lstStyle>
            <a:lvl1pPr>
              <a:defRPr>
                <a:solidFill>
                  <a:srgbClr val="0D0D0D"/>
                </a:solidFill>
              </a:defRPr>
            </a:lvl1pPr>
          </a:lstStyle>
          <a:p>
            <a:pPr>
              <a:defRPr/>
            </a:pPr>
            <a:endParaRPr lang="zh-CN" altLang="en-US"/>
          </a:p>
        </p:txBody>
      </p:sp>
      <p:sp>
        <p:nvSpPr>
          <p:cNvPr id="6" name="灯片编号占位符 4"/>
          <p:cNvSpPr>
            <a:spLocks noGrp="1"/>
          </p:cNvSpPr>
          <p:nvPr>
            <p:ph type="sldNum" sz="quarter" idx="12"/>
          </p:nvPr>
        </p:nvSpPr>
        <p:spPr/>
        <p:txBody>
          <a:bodyPr/>
          <a:lstStyle>
            <a:lvl1pPr>
              <a:defRPr/>
            </a:lvl1pPr>
          </a:lstStyle>
          <a:p>
            <a:pPr>
              <a:defRPr/>
            </a:pPr>
            <a:fld id="{362D53E3-C3E7-4313-96B7-36B3C2B5FF17}" type="slidenum">
              <a:rPr lang="zh-CN" altLang="en-US">
                <a:solidFill>
                  <a:srgbClr val="000000"/>
                </a:solidFill>
              </a:rPr>
              <a:pPr>
                <a:defRPr/>
              </a:pPr>
              <a:t>‹#›</a:t>
            </a:fld>
            <a:endParaRPr lang="zh-CN" altLang="en-US">
              <a:solidFill>
                <a:srgbClr val="000000"/>
              </a:solidFill>
            </a:endParaRPr>
          </a:p>
        </p:txBody>
      </p:sp>
    </p:spTree>
    <p:extLst>
      <p:ext uri="{BB962C8B-B14F-4D97-AF65-F5344CB8AC3E}">
        <p14:creationId xmlns:p14="http://schemas.microsoft.com/office/powerpoint/2010/main" val="2712720173"/>
      </p:ext>
    </p:extLst>
  </p:cSld>
  <p:clrMapOvr>
    <a:masterClrMapping/>
  </p:clrMapOvr>
  <p:transition>
    <p:wedg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自定义版式">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Oval 28"/>
          <p:cNvSpPr/>
          <p:nvPr/>
        </p:nvSpPr>
        <p:spPr>
          <a:xfrm>
            <a:off x="214282" y="627272"/>
            <a:ext cx="152400" cy="152400"/>
          </a:xfrm>
          <a:prstGeom prst="ellipse">
            <a:avLst/>
          </a:prstGeom>
          <a:gradFill rotWithShape="1">
            <a:gsLst>
              <a:gs pos="0">
                <a:srgbClr val="2FC4FF"/>
              </a:gs>
              <a:gs pos="49000">
                <a:srgbClr val="53CEFF"/>
              </a:gs>
              <a:gs pos="49100">
                <a:srgbClr val="0090C7"/>
              </a:gs>
              <a:gs pos="92000">
                <a:srgbClr val="8FDFFF"/>
              </a:gs>
              <a:gs pos="100000">
                <a:srgbClr val="00B0F6"/>
              </a:gs>
            </a:gsLst>
            <a:lin ang="5400000" scaled="1"/>
          </a:gradFill>
          <a:ln w="11430" cap="flat" cmpd="sng" algn="ctr">
            <a:solidFill>
              <a:srgbClr val="00B0F6"/>
            </a:solidFill>
            <a:prstDash val="solid"/>
          </a:ln>
          <a:effectLst>
            <a:outerShdw blurRad="39000" dist="25400" dir="5400000" rotWithShape="0">
              <a:srgbClr val="005A7E">
                <a:alpha val="82745"/>
              </a:srgbClr>
            </a:outerShdw>
          </a:effectLst>
          <a:scene3d>
            <a:camera prst="orthographicFront" fov="0">
              <a:rot lat="0" lon="0" rev="0"/>
            </a:camera>
            <a:lightRig rig="contrasting" dir="t">
              <a:rot lat="0" lon="0" rev="1500000"/>
            </a:lightRig>
          </a:scene3d>
          <a:sp3d extrusionH="127000" prstMaterial="powder">
            <a:bevelT w="50800" h="63500"/>
          </a:sp3d>
        </p:spPr>
        <p:txBody>
          <a:bodyPr anchor="ctr"/>
          <a:lstStyle/>
          <a:p>
            <a:pPr algn="ctr" fontAlgn="auto">
              <a:spcBef>
                <a:spcPts val="0"/>
              </a:spcBef>
              <a:spcAft>
                <a:spcPts val="0"/>
              </a:spcAft>
              <a:defRPr/>
            </a:pPr>
            <a:endParaRPr lang="en-US">
              <a:solidFill>
                <a:srgbClr val="FFFFFF"/>
              </a:solidFill>
              <a:latin typeface="Trebuchet MS" pitchFamily="34" charset="0"/>
              <a:ea typeface="宋体" pitchFamily="2" charset="-122"/>
              <a:cs typeface="Arial"/>
            </a:endParaRPr>
          </a:p>
        </p:txBody>
      </p:sp>
      <p:sp>
        <p:nvSpPr>
          <p:cNvPr id="2" name="标题 1"/>
          <p:cNvSpPr>
            <a:spLocks noGrp="1"/>
          </p:cNvSpPr>
          <p:nvPr>
            <p:ph type="title"/>
          </p:nvPr>
        </p:nvSpPr>
        <p:spPr>
          <a:xfrm>
            <a:off x="414366" y="142852"/>
            <a:ext cx="8229600" cy="1143000"/>
          </a:xfrm>
        </p:spPr>
        <p:txBody>
          <a:bodyPr/>
          <a:lstStyle>
            <a:lvl1pPr algn="l">
              <a:defRPr/>
            </a:lvl1pPr>
          </a:lstStyle>
          <a:p>
            <a:r>
              <a:rPr lang="en-US" altLang="zh-CN" smtClean="0"/>
              <a:t>Click to edit Master title style</a:t>
            </a:r>
            <a:endParaRPr lang="zh-CN" altLang="en-US" dirty="0"/>
          </a:p>
        </p:txBody>
      </p:sp>
      <p:sp>
        <p:nvSpPr>
          <p:cNvPr id="4" name="日期占位符 2"/>
          <p:cNvSpPr>
            <a:spLocks noGrp="1"/>
          </p:cNvSpPr>
          <p:nvPr>
            <p:ph type="dt" sz="half" idx="10"/>
          </p:nvPr>
        </p:nvSpPr>
        <p:spPr/>
        <p:txBody>
          <a:bodyPr/>
          <a:lstStyle>
            <a:lvl1pPr>
              <a:defRPr>
                <a:solidFill>
                  <a:srgbClr val="000000"/>
                </a:solidFill>
              </a:defRPr>
            </a:lvl1pPr>
          </a:lstStyle>
          <a:p>
            <a:pPr>
              <a:defRPr/>
            </a:pPr>
            <a:endParaRPr lang="zh-CN" altLang="en-US"/>
          </a:p>
        </p:txBody>
      </p:sp>
      <p:sp>
        <p:nvSpPr>
          <p:cNvPr id="5" name="页脚占位符 3"/>
          <p:cNvSpPr>
            <a:spLocks noGrp="1"/>
          </p:cNvSpPr>
          <p:nvPr>
            <p:ph type="ftr" sz="quarter" idx="11"/>
          </p:nvPr>
        </p:nvSpPr>
        <p:spPr/>
        <p:txBody>
          <a:bodyPr/>
          <a:lstStyle>
            <a:lvl1pPr>
              <a:defRPr>
                <a:solidFill>
                  <a:srgbClr val="0D0D0D"/>
                </a:solidFill>
              </a:defRPr>
            </a:lvl1pPr>
          </a:lstStyle>
          <a:p>
            <a:pPr>
              <a:defRPr/>
            </a:pPr>
            <a:endParaRPr lang="zh-CN" altLang="en-US"/>
          </a:p>
        </p:txBody>
      </p:sp>
      <p:sp>
        <p:nvSpPr>
          <p:cNvPr id="6" name="灯片编号占位符 4"/>
          <p:cNvSpPr>
            <a:spLocks noGrp="1"/>
          </p:cNvSpPr>
          <p:nvPr>
            <p:ph type="sldNum" sz="quarter" idx="12"/>
          </p:nvPr>
        </p:nvSpPr>
        <p:spPr/>
        <p:txBody>
          <a:bodyPr/>
          <a:lstStyle>
            <a:lvl1pPr>
              <a:defRPr>
                <a:solidFill>
                  <a:srgbClr val="000000"/>
                </a:solidFill>
              </a:defRPr>
            </a:lvl1pPr>
          </a:lstStyle>
          <a:p>
            <a:pPr>
              <a:defRPr/>
            </a:pPr>
            <a:fld id="{32033A10-9267-4C0C-B2A5-71DDFD79A58F}" type="slidenum">
              <a:rPr lang="zh-CN" altLang="en-US"/>
              <a:pPr>
                <a:defRPr/>
              </a:pPr>
              <a:t>‹#›</a:t>
            </a:fld>
            <a:endParaRPr lang="zh-CN" altLang="en-US"/>
          </a:p>
        </p:txBody>
      </p:sp>
    </p:spTree>
    <p:extLst>
      <p:ext uri="{BB962C8B-B14F-4D97-AF65-F5344CB8AC3E}">
        <p14:creationId xmlns:p14="http://schemas.microsoft.com/office/powerpoint/2010/main" val="1137991889"/>
      </p:ext>
    </p:extLst>
  </p:cSld>
  <p:clrMapOvr>
    <a:masterClrMapping/>
  </p:clrMapOvr>
  <p:transition>
    <p:wedg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F9182D3-58F1-468C-958E-F67D397E4E16}" type="slidenum">
              <a:rPr lang="ar-SA" smtClean="0">
                <a:solidFill>
                  <a:prstClr val="black">
                    <a:lumMod val="50000"/>
                    <a:lumOff val="50000"/>
                  </a:prstClr>
                </a:solidFill>
              </a:rPr>
              <a:pPr/>
              <a:t>‹#›</a:t>
            </a:fld>
            <a:endParaRPr lang="ar-SA">
              <a:solidFill>
                <a:prstClr val="black">
                  <a:lumMod val="50000"/>
                  <a:lumOff val="50000"/>
                </a:prstClr>
              </a:solidFill>
            </a:endParaRPr>
          </a:p>
        </p:txBody>
      </p:sp>
    </p:spTree>
    <p:extLst>
      <p:ext uri="{BB962C8B-B14F-4D97-AF65-F5344CB8AC3E}">
        <p14:creationId xmlns:p14="http://schemas.microsoft.com/office/powerpoint/2010/main" val="406623559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C000"/>
                </a:solidFill>
              </a:defRPr>
            </a:lvl1pPr>
          </a:lstStyle>
          <a:p>
            <a:r>
              <a:rPr lang="en-US" altLang="zh-CN" smtClean="0"/>
              <a:t>Click to edit Master title style</a:t>
            </a:r>
            <a:endParaRPr lang="zh-CN" alt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zh-CN" altLang="en-US" dirty="0"/>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35FB03DE-1D62-447B-AB8A-507EC7C540A6}" type="slidenum">
              <a:rPr lang="en-US" altLang="zh-CN"/>
              <a:pPr>
                <a:defRPr/>
              </a:pPr>
              <a:t>‹#›</a:t>
            </a:fld>
            <a:endParaRPr lang="en-US" altLang="zh-CN"/>
          </a:p>
        </p:txBody>
      </p:sp>
    </p:spTree>
    <p:extLst>
      <p:ext uri="{BB962C8B-B14F-4D97-AF65-F5344CB8AC3E}">
        <p14:creationId xmlns:p14="http://schemas.microsoft.com/office/powerpoint/2010/main" val="2047754808"/>
      </p:ext>
    </p:extLst>
  </p:cSld>
  <p:clrMapOvr>
    <a:masterClrMapping/>
  </p:clrMapOvr>
  <p:transition>
    <p:wedg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FA2EE399-890F-4150-A0C1-1278F684D533}" type="slidenum">
              <a:rPr lang="en-US" altLang="zh-CN"/>
              <a:pPr>
                <a:defRPr/>
              </a:pPr>
              <a:t>‹#›</a:t>
            </a:fld>
            <a:endParaRPr lang="en-US" altLang="zh-CN"/>
          </a:p>
        </p:txBody>
      </p:sp>
    </p:spTree>
    <p:extLst>
      <p:ext uri="{BB962C8B-B14F-4D97-AF65-F5344CB8AC3E}">
        <p14:creationId xmlns:p14="http://schemas.microsoft.com/office/powerpoint/2010/main" val="232310497"/>
      </p:ext>
    </p:extLst>
  </p:cSld>
  <p:clrMapOvr>
    <a:masterClrMapping/>
  </p:clrMapOvr>
  <p:transition>
    <p:wedg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C0C39062-B910-49CE-883A-F799F3A67035}" type="slidenum">
              <a:rPr lang="en-US" altLang="zh-CN"/>
              <a:pPr>
                <a:defRPr/>
              </a:pPr>
              <a:t>‹#›</a:t>
            </a:fld>
            <a:endParaRPr lang="en-US" altLang="zh-CN"/>
          </a:p>
        </p:txBody>
      </p:sp>
    </p:spTree>
    <p:extLst>
      <p:ext uri="{BB962C8B-B14F-4D97-AF65-F5344CB8AC3E}">
        <p14:creationId xmlns:p14="http://schemas.microsoft.com/office/powerpoint/2010/main" val="873748165"/>
      </p:ext>
    </p:extLst>
  </p:cSld>
  <p:clrMapOvr>
    <a:masterClrMapping/>
  </p:clrMapOvr>
  <p:transition>
    <p:wedg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pPr>
              <a:defRPr/>
            </a:pPr>
            <a:fld id="{055A1DEE-FC0F-484A-A667-34414158B828}" type="slidenum">
              <a:rPr lang="en-US" altLang="zh-CN"/>
              <a:pPr>
                <a:defRPr/>
              </a:pPr>
              <a:t>‹#›</a:t>
            </a:fld>
            <a:endParaRPr lang="en-US" altLang="zh-CN"/>
          </a:p>
        </p:txBody>
      </p:sp>
    </p:spTree>
    <p:extLst>
      <p:ext uri="{BB962C8B-B14F-4D97-AF65-F5344CB8AC3E}">
        <p14:creationId xmlns:p14="http://schemas.microsoft.com/office/powerpoint/2010/main" val="543226766"/>
      </p:ext>
    </p:extLst>
  </p:cSld>
  <p:clrMapOvr>
    <a:masterClrMapping/>
  </p:clrMapOvr>
  <p:transition>
    <p:wedg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3"/>
          <p:cNvSpPr>
            <a:spLocks noGrp="1"/>
          </p:cNvSpPr>
          <p:nvPr>
            <p:ph type="dt" sz="half" idx="10"/>
          </p:nvPr>
        </p:nvSpPr>
        <p:spPr/>
        <p:txBody>
          <a:bodyPr/>
          <a:lstStyle>
            <a:lvl1pPr>
              <a:defRPr/>
            </a:lvl1pPr>
          </a:lstStyle>
          <a:p>
            <a:pPr>
              <a:defRPr/>
            </a:pPr>
            <a:endParaRPr lang="en-US" altLang="zh-CN"/>
          </a:p>
        </p:txBody>
      </p:sp>
      <p:sp>
        <p:nvSpPr>
          <p:cNvPr id="8" name="Footer Placeholder 4"/>
          <p:cNvSpPr>
            <a:spLocks noGrp="1"/>
          </p:cNvSpPr>
          <p:nvPr>
            <p:ph type="ftr" sz="quarter" idx="11"/>
          </p:nvPr>
        </p:nvSpPr>
        <p:spPr/>
        <p:txBody>
          <a:bodyPr/>
          <a:lstStyle>
            <a:lvl1pPr>
              <a:defRPr/>
            </a:lvl1pPr>
          </a:lstStyle>
          <a:p>
            <a:pPr>
              <a:defRPr/>
            </a:pPr>
            <a:endParaRPr lang="en-US" altLang="zh-CN"/>
          </a:p>
        </p:txBody>
      </p:sp>
      <p:sp>
        <p:nvSpPr>
          <p:cNvPr id="9" name="Slide Number Placeholder 5"/>
          <p:cNvSpPr>
            <a:spLocks noGrp="1"/>
          </p:cNvSpPr>
          <p:nvPr>
            <p:ph type="sldNum" sz="quarter" idx="12"/>
          </p:nvPr>
        </p:nvSpPr>
        <p:spPr/>
        <p:txBody>
          <a:bodyPr/>
          <a:lstStyle>
            <a:lvl1pPr>
              <a:defRPr/>
            </a:lvl1pPr>
          </a:lstStyle>
          <a:p>
            <a:pPr>
              <a:defRPr/>
            </a:pPr>
            <a:fld id="{C7C2324E-4F8D-4AD8-9FDB-BD472878FF67}" type="slidenum">
              <a:rPr lang="en-US" altLang="zh-CN"/>
              <a:pPr>
                <a:defRPr/>
              </a:pPr>
              <a:t>‹#›</a:t>
            </a:fld>
            <a:endParaRPr lang="en-US" altLang="zh-CN"/>
          </a:p>
        </p:txBody>
      </p:sp>
    </p:spTree>
    <p:extLst>
      <p:ext uri="{BB962C8B-B14F-4D97-AF65-F5344CB8AC3E}">
        <p14:creationId xmlns:p14="http://schemas.microsoft.com/office/powerpoint/2010/main" val="1810739517"/>
      </p:ext>
    </p:extLst>
  </p:cSld>
  <p:clrMapOvr>
    <a:masterClrMapping/>
  </p:clrMapOvr>
  <p:transition>
    <p:wedg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3"/>
          <p:cNvSpPr>
            <a:spLocks noGrp="1"/>
          </p:cNvSpPr>
          <p:nvPr>
            <p:ph type="dt" sz="half" idx="10"/>
          </p:nvPr>
        </p:nvSpPr>
        <p:spPr/>
        <p:txBody>
          <a:bodyPr/>
          <a:lstStyle>
            <a:lvl1pPr>
              <a:defRPr/>
            </a:lvl1pPr>
          </a:lstStyle>
          <a:p>
            <a:pPr>
              <a:defRPr/>
            </a:pPr>
            <a:endParaRPr lang="en-US" altLang="zh-CN"/>
          </a:p>
        </p:txBody>
      </p:sp>
      <p:sp>
        <p:nvSpPr>
          <p:cNvPr id="4" name="Footer Placeholder 4"/>
          <p:cNvSpPr>
            <a:spLocks noGrp="1"/>
          </p:cNvSpPr>
          <p:nvPr>
            <p:ph type="ftr" sz="quarter" idx="11"/>
          </p:nvPr>
        </p:nvSpPr>
        <p:spPr/>
        <p:txBody>
          <a:bodyPr/>
          <a:lstStyle>
            <a:lvl1pPr>
              <a:defRPr/>
            </a:lvl1pPr>
          </a:lstStyle>
          <a:p>
            <a:pPr>
              <a:defRPr/>
            </a:pPr>
            <a:endParaRPr lang="en-US" altLang="zh-CN"/>
          </a:p>
        </p:txBody>
      </p:sp>
      <p:sp>
        <p:nvSpPr>
          <p:cNvPr id="5" name="Slide Number Placeholder 5"/>
          <p:cNvSpPr>
            <a:spLocks noGrp="1"/>
          </p:cNvSpPr>
          <p:nvPr>
            <p:ph type="sldNum" sz="quarter" idx="12"/>
          </p:nvPr>
        </p:nvSpPr>
        <p:spPr/>
        <p:txBody>
          <a:bodyPr/>
          <a:lstStyle>
            <a:lvl1pPr>
              <a:defRPr/>
            </a:lvl1pPr>
          </a:lstStyle>
          <a:p>
            <a:pPr>
              <a:defRPr/>
            </a:pPr>
            <a:fld id="{5E5FE64C-C8DE-4483-8CE7-2B7D27FCADCF}" type="slidenum">
              <a:rPr lang="en-US" altLang="zh-CN"/>
              <a:pPr>
                <a:defRPr/>
              </a:pPr>
              <a:t>‹#›</a:t>
            </a:fld>
            <a:endParaRPr lang="en-US" altLang="zh-CN"/>
          </a:p>
        </p:txBody>
      </p:sp>
    </p:spTree>
    <p:extLst>
      <p:ext uri="{BB962C8B-B14F-4D97-AF65-F5344CB8AC3E}">
        <p14:creationId xmlns:p14="http://schemas.microsoft.com/office/powerpoint/2010/main" val="1353568137"/>
      </p:ext>
    </p:extLst>
  </p:cSld>
  <p:clrMapOvr>
    <a:masterClrMapping/>
  </p:clrMapOvr>
  <p:transition>
    <p:wedg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tLang="zh-CN"/>
          </a:p>
        </p:txBody>
      </p:sp>
      <p:sp>
        <p:nvSpPr>
          <p:cNvPr id="3" name="Footer Placeholder 4"/>
          <p:cNvSpPr>
            <a:spLocks noGrp="1"/>
          </p:cNvSpPr>
          <p:nvPr>
            <p:ph type="ftr" sz="quarter" idx="11"/>
          </p:nvPr>
        </p:nvSpPr>
        <p:spPr/>
        <p:txBody>
          <a:bodyPr/>
          <a:lstStyle>
            <a:lvl1pPr>
              <a:defRPr/>
            </a:lvl1pPr>
          </a:lstStyle>
          <a:p>
            <a:pPr>
              <a:defRPr/>
            </a:pPr>
            <a:endParaRPr lang="en-US" altLang="zh-CN"/>
          </a:p>
        </p:txBody>
      </p:sp>
      <p:sp>
        <p:nvSpPr>
          <p:cNvPr id="4" name="Slide Number Placeholder 5"/>
          <p:cNvSpPr>
            <a:spLocks noGrp="1"/>
          </p:cNvSpPr>
          <p:nvPr>
            <p:ph type="sldNum" sz="quarter" idx="12"/>
          </p:nvPr>
        </p:nvSpPr>
        <p:spPr/>
        <p:txBody>
          <a:bodyPr/>
          <a:lstStyle>
            <a:lvl1pPr>
              <a:defRPr/>
            </a:lvl1pPr>
          </a:lstStyle>
          <a:p>
            <a:pPr>
              <a:defRPr/>
            </a:pPr>
            <a:fld id="{A283672D-F00E-47F9-8890-BA92F53C52C0}" type="slidenum">
              <a:rPr lang="en-US" altLang="zh-CN"/>
              <a:pPr>
                <a:defRPr/>
              </a:pPr>
              <a:t>‹#›</a:t>
            </a:fld>
            <a:endParaRPr lang="en-US" altLang="zh-CN"/>
          </a:p>
        </p:txBody>
      </p:sp>
    </p:spTree>
    <p:extLst>
      <p:ext uri="{BB962C8B-B14F-4D97-AF65-F5344CB8AC3E}">
        <p14:creationId xmlns:p14="http://schemas.microsoft.com/office/powerpoint/2010/main" val="2434929718"/>
      </p:ext>
    </p:extLst>
  </p:cSld>
  <p:clrMapOvr>
    <a:masterClrMapping/>
  </p:clrMapOvr>
  <p:transition>
    <p:wedg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pPr>
              <a:defRPr/>
            </a:pPr>
            <a:fld id="{B12B30BA-4260-45CC-AC68-E5494E0A59A3}" type="slidenum">
              <a:rPr lang="en-US" altLang="zh-CN"/>
              <a:pPr>
                <a:defRPr/>
              </a:pPr>
              <a:t>‹#›</a:t>
            </a:fld>
            <a:endParaRPr lang="en-US" altLang="zh-CN"/>
          </a:p>
        </p:txBody>
      </p:sp>
    </p:spTree>
    <p:extLst>
      <p:ext uri="{BB962C8B-B14F-4D97-AF65-F5344CB8AC3E}">
        <p14:creationId xmlns:p14="http://schemas.microsoft.com/office/powerpoint/2010/main" val="3838299504"/>
      </p:ext>
    </p:extLst>
  </p:cSld>
  <p:clrMapOvr>
    <a:masterClrMapping/>
  </p:clrMapOvr>
  <p:transition>
    <p:wedg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pPr>
              <a:defRPr/>
            </a:pPr>
            <a:fld id="{E1BC0A13-CF80-4E51-A3F3-D78BCD0138AC}" type="slidenum">
              <a:rPr lang="en-US" altLang="zh-CN"/>
              <a:pPr>
                <a:defRPr/>
              </a:pPr>
              <a:t>‹#›</a:t>
            </a:fld>
            <a:endParaRPr lang="en-US" altLang="zh-CN"/>
          </a:p>
        </p:txBody>
      </p:sp>
    </p:spTree>
    <p:extLst>
      <p:ext uri="{BB962C8B-B14F-4D97-AF65-F5344CB8AC3E}">
        <p14:creationId xmlns:p14="http://schemas.microsoft.com/office/powerpoint/2010/main" val="3296477900"/>
      </p:ext>
    </p:extLst>
  </p:cSld>
  <p:clrMapOvr>
    <a:masterClrMapping/>
  </p:clrMapOvr>
  <p:transition>
    <p:wedg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F5642785-2D10-4312-B6B3-73661185AA44}" type="slidenum">
              <a:rPr lang="en-US" altLang="zh-CN"/>
              <a:pPr>
                <a:defRPr/>
              </a:pPr>
              <a:t>‹#›</a:t>
            </a:fld>
            <a:endParaRPr lang="en-US" altLang="zh-CN"/>
          </a:p>
        </p:txBody>
      </p:sp>
    </p:spTree>
    <p:extLst>
      <p:ext uri="{BB962C8B-B14F-4D97-AF65-F5344CB8AC3E}">
        <p14:creationId xmlns:p14="http://schemas.microsoft.com/office/powerpoint/2010/main" val="1031031130"/>
      </p:ext>
    </p:extLst>
  </p:cSld>
  <p:clrMapOvr>
    <a:masterClrMapping/>
  </p:clrMapOvr>
  <p:transition>
    <p:wedg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9C48743E-9A59-47F6-AD29-88C181597FC1}" type="slidenum">
              <a:rPr lang="en-US" altLang="zh-CN"/>
              <a:pPr>
                <a:defRPr/>
              </a:pPr>
              <a:t>‹#›</a:t>
            </a:fld>
            <a:endParaRPr lang="en-US" altLang="zh-CN"/>
          </a:p>
        </p:txBody>
      </p:sp>
    </p:spTree>
    <p:extLst>
      <p:ext uri="{BB962C8B-B14F-4D97-AF65-F5344CB8AC3E}">
        <p14:creationId xmlns:p14="http://schemas.microsoft.com/office/powerpoint/2010/main" val="594399876"/>
      </p:ext>
    </p:extLst>
  </p:cSld>
  <p:clrMapOvr>
    <a:masterClrMapping/>
  </p:clrMapOvr>
  <p:transition>
    <p:wedg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自定义版式">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Oval 28"/>
          <p:cNvSpPr/>
          <p:nvPr/>
        </p:nvSpPr>
        <p:spPr>
          <a:xfrm>
            <a:off x="214282" y="627272"/>
            <a:ext cx="152400" cy="152400"/>
          </a:xfrm>
          <a:prstGeom prst="ellipse">
            <a:avLst/>
          </a:prstGeom>
          <a:gradFill rotWithShape="1">
            <a:gsLst>
              <a:gs pos="0">
                <a:srgbClr val="2FC4FF"/>
              </a:gs>
              <a:gs pos="49000">
                <a:srgbClr val="53CEFF"/>
              </a:gs>
              <a:gs pos="49100">
                <a:srgbClr val="0090C7"/>
              </a:gs>
              <a:gs pos="92000">
                <a:srgbClr val="8FDFFF"/>
              </a:gs>
              <a:gs pos="100000">
                <a:srgbClr val="00B0F6"/>
              </a:gs>
            </a:gsLst>
            <a:lin ang="5400000" scaled="1"/>
          </a:gradFill>
          <a:ln w="11430" cap="flat" cmpd="sng" algn="ctr">
            <a:solidFill>
              <a:srgbClr val="00B0F6"/>
            </a:solidFill>
            <a:prstDash val="solid"/>
          </a:ln>
          <a:effectLst>
            <a:outerShdw blurRad="39000" dist="25400" dir="5400000" rotWithShape="0">
              <a:srgbClr val="005A7E">
                <a:alpha val="82745"/>
              </a:srgbClr>
            </a:outerShdw>
          </a:effectLst>
          <a:scene3d>
            <a:camera prst="orthographicFront" fov="0">
              <a:rot lat="0" lon="0" rev="0"/>
            </a:camera>
            <a:lightRig rig="contrasting" dir="t">
              <a:rot lat="0" lon="0" rev="1500000"/>
            </a:lightRig>
          </a:scene3d>
          <a:sp3d extrusionH="127000" prstMaterial="powder">
            <a:bevelT w="50800" h="63500"/>
          </a:sp3d>
        </p:spPr>
        <p:txBody>
          <a:bodyPr anchor="ctr"/>
          <a:lstStyle/>
          <a:p>
            <a:pPr algn="ctr" fontAlgn="auto">
              <a:spcBef>
                <a:spcPts val="0"/>
              </a:spcBef>
              <a:spcAft>
                <a:spcPts val="0"/>
              </a:spcAft>
              <a:defRPr/>
            </a:pPr>
            <a:endParaRPr lang="en-US">
              <a:solidFill>
                <a:srgbClr val="FFFFFF"/>
              </a:solidFill>
              <a:latin typeface="Trebuchet MS" pitchFamily="34" charset="0"/>
              <a:ea typeface="宋体" pitchFamily="2" charset="-122"/>
              <a:cs typeface="Arial"/>
            </a:endParaRPr>
          </a:p>
        </p:txBody>
      </p:sp>
      <p:sp>
        <p:nvSpPr>
          <p:cNvPr id="2" name="标题 1"/>
          <p:cNvSpPr>
            <a:spLocks noGrp="1"/>
          </p:cNvSpPr>
          <p:nvPr>
            <p:ph type="title"/>
          </p:nvPr>
        </p:nvSpPr>
        <p:spPr>
          <a:xfrm>
            <a:off x="414366" y="142852"/>
            <a:ext cx="8229600" cy="1143000"/>
          </a:xfrm>
        </p:spPr>
        <p:txBody>
          <a:bodyPr/>
          <a:lstStyle>
            <a:lvl1pPr algn="l">
              <a:defRPr/>
            </a:lvl1pPr>
          </a:lstStyle>
          <a:p>
            <a:r>
              <a:rPr lang="en-US" altLang="zh-CN" smtClean="0"/>
              <a:t>Click to edit Master title style</a:t>
            </a:r>
            <a:endParaRPr lang="zh-CN" altLang="en-US" dirty="0"/>
          </a:p>
        </p:txBody>
      </p:sp>
      <p:sp>
        <p:nvSpPr>
          <p:cNvPr id="4" name="日期占位符 2"/>
          <p:cNvSpPr>
            <a:spLocks noGrp="1"/>
          </p:cNvSpPr>
          <p:nvPr>
            <p:ph type="dt" sz="half" idx="10"/>
          </p:nvPr>
        </p:nvSpPr>
        <p:spPr/>
        <p:txBody>
          <a:bodyPr/>
          <a:lstStyle>
            <a:lvl1pPr>
              <a:defRPr>
                <a:solidFill>
                  <a:srgbClr val="000000"/>
                </a:solidFill>
              </a:defRPr>
            </a:lvl1pPr>
          </a:lstStyle>
          <a:p>
            <a:pPr>
              <a:defRPr/>
            </a:pPr>
            <a:endParaRPr lang="zh-CN" altLang="en-US"/>
          </a:p>
        </p:txBody>
      </p:sp>
      <p:sp>
        <p:nvSpPr>
          <p:cNvPr id="5" name="页脚占位符 3"/>
          <p:cNvSpPr>
            <a:spLocks noGrp="1"/>
          </p:cNvSpPr>
          <p:nvPr>
            <p:ph type="ftr" sz="quarter" idx="11"/>
          </p:nvPr>
        </p:nvSpPr>
        <p:spPr/>
        <p:txBody>
          <a:bodyPr/>
          <a:lstStyle>
            <a:lvl1pPr>
              <a:defRPr>
                <a:solidFill>
                  <a:srgbClr val="0D0D0D"/>
                </a:solidFill>
              </a:defRPr>
            </a:lvl1pPr>
          </a:lstStyle>
          <a:p>
            <a:pPr>
              <a:defRPr/>
            </a:pPr>
            <a:endParaRPr lang="zh-CN" altLang="en-US"/>
          </a:p>
        </p:txBody>
      </p:sp>
      <p:sp>
        <p:nvSpPr>
          <p:cNvPr id="6" name="灯片编号占位符 4"/>
          <p:cNvSpPr>
            <a:spLocks noGrp="1"/>
          </p:cNvSpPr>
          <p:nvPr>
            <p:ph type="sldNum" sz="quarter" idx="12"/>
          </p:nvPr>
        </p:nvSpPr>
        <p:spPr/>
        <p:txBody>
          <a:bodyPr/>
          <a:lstStyle>
            <a:lvl1pPr>
              <a:defRPr>
                <a:solidFill>
                  <a:srgbClr val="000000"/>
                </a:solidFill>
              </a:defRPr>
            </a:lvl1pPr>
          </a:lstStyle>
          <a:p>
            <a:pPr>
              <a:defRPr/>
            </a:pPr>
            <a:fld id="{50046C6A-A4BE-421C-9729-68250952F053}" type="slidenum">
              <a:rPr lang="zh-CN" altLang="en-US"/>
              <a:pPr>
                <a:defRPr/>
              </a:pPr>
              <a:t>‹#›</a:t>
            </a:fld>
            <a:endParaRPr lang="zh-CN" altLang="en-US"/>
          </a:p>
        </p:txBody>
      </p:sp>
    </p:spTree>
    <p:extLst>
      <p:ext uri="{BB962C8B-B14F-4D97-AF65-F5344CB8AC3E}">
        <p14:creationId xmlns:p14="http://schemas.microsoft.com/office/powerpoint/2010/main" val="4289688760"/>
      </p:ext>
    </p:extLst>
  </p:cSld>
  <p:clrMapOvr>
    <a:masterClrMapping/>
  </p:clrMapOvr>
  <p:transition>
    <p:wedg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0FF9E924-C370-467E-9AFA-51456CC40354}"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8A8D650B-570D-450D-96DF-0C98BE082F26}"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909960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A6A20E67-1CD8-4E45-A4CF-AC0131353EF1}"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A66DD68F-AD63-47DC-86D9-127D2AF18286}"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757044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2"/>
        </a:solidFill>
        <a:effectLst/>
      </p:bgPr>
    </p:bg>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A892925F-6E57-45A1-845A-8563D6A0F825}"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972BB36F-6843-4E6C-B6AB-8497135A54A3}"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3622877"/>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F435A174-49E4-4227-89F8-1CBA5BA38A1D}"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BFCB0468-6607-4F7D-A76F-9ED6B97E9F97}"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16480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102A081B-83EE-46A3-9CCF-3CD4106FBA1C}"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9" name="Footer Placeholder 7"/>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10" name="Slide Number Placeholder 8"/>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65D229C1-8462-463D-B133-EDD09D04C5BC}"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18520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1F859117-FABA-4224-812C-BE6F620E7313}"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3B8E54ED-709D-4786-931B-50ED1C56B9F9}"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47544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14DE002D-2604-4AE1-A897-D35F0D8FDC2D}"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4"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3AB010BE-183A-4E21-B466-357B5A4C830E}"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102616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E79A7828-8E89-48FE-B4A1-64AB1A76204A}"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7" name="Footer Placeholder 5"/>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8" name="Slide Number Placeholder 6"/>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A9BEDCBB-4350-4FA8-A3D3-7A16D1065017}"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600084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20E32360-20F3-4370-BAF1-B5B2F2380FF0}"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6E8DAC6D-0FE0-4A9F-A882-2137FF514531}"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50808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3F539E2E-BD64-4A6D-A8E1-54BB60B77E45}"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B4F5C787-0E42-4193-9BFC-A1DC4DEB094A}"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58877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F65BCAD4-8AC3-49AE-A27C-CE084BA7B597}"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04BB9D20-5A6D-46EE-9A95-81889E358465}"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638106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2700" y="0"/>
            <a:ext cx="917337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299" y="1871132"/>
            <a:ext cx="5111752" cy="1515533"/>
          </a:xfrm>
        </p:spPr>
        <p:txBody>
          <a:bodyPr anchor="b">
            <a:noAutofit/>
          </a:bodyPr>
          <a:lstStyle>
            <a:lvl1pPr algn="ctr">
              <a:defRPr sz="405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1575">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a:xfrm>
            <a:off x="2019298" y="5037663"/>
            <a:ext cx="3910976" cy="279400"/>
          </a:xfrm>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a:xfrm>
            <a:off x="6717676" y="5037663"/>
            <a:ext cx="413375" cy="279400"/>
          </a:xfrm>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cxnSp>
        <p:nvCxnSpPr>
          <p:cNvPr id="15" name="Straight Connector 14"/>
          <p:cNvCxnSpPr/>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81669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spTree>
    <p:extLst>
      <p:ext uri="{BB962C8B-B14F-4D97-AF65-F5344CB8AC3E}">
        <p14:creationId xmlns:p14="http://schemas.microsoft.com/office/powerpoint/2010/main" val="2914394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33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cxnSp>
        <p:nvCxnSpPr>
          <p:cNvPr id="16" name="Straight Connector 15"/>
          <p:cNvCxnSpPr/>
          <p:nvPr/>
        </p:nvCxnSpPr>
        <p:spPr>
          <a:xfrm>
            <a:off x="1509542" y="3710585"/>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97459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6" name="Footer Placeholder 5"/>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7" name="Slide Number Placeholder 6"/>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spTree>
    <p:extLst>
      <p:ext uri="{BB962C8B-B14F-4D97-AF65-F5344CB8AC3E}">
        <p14:creationId xmlns:p14="http://schemas.microsoft.com/office/powerpoint/2010/main" val="25152519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971550" y="3243263"/>
            <a:ext cx="3538728"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35503" y="3243263"/>
            <a:ext cx="3538728"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8" name="Footer Placeholder 7"/>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9" name="Slide Number Placeholder 8"/>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cxnSp>
        <p:nvCxnSpPr>
          <p:cNvPr id="18" name="Straight Connector 1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45234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4" name="Footer Placeholder 3"/>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5" name="Slide Number Placeholder 4"/>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14509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3" name="Footer Placeholder 2"/>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4" name="Slide Number Placeholder 3"/>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spTree>
    <p:extLst>
      <p:ext uri="{BB962C8B-B14F-4D97-AF65-F5344CB8AC3E}">
        <p14:creationId xmlns:p14="http://schemas.microsoft.com/office/powerpoint/2010/main" val="41727922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6" name="Footer Placeholder 5"/>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7" name="Slide Number Placeholder 6"/>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cxnSp>
        <p:nvCxnSpPr>
          <p:cNvPr id="16" name="Straight Connector 15"/>
          <p:cNvCxnSpPr/>
          <p:nvPr/>
        </p:nvCxnSpPr>
        <p:spPr>
          <a:xfrm>
            <a:off x="1047127" y="2912533"/>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368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1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6" name="Footer Placeholder 5"/>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7" name="Slide Number Placeholder 6"/>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spTree>
    <p:extLst>
      <p:ext uri="{BB962C8B-B14F-4D97-AF65-F5344CB8AC3E}">
        <p14:creationId xmlns:p14="http://schemas.microsoft.com/office/powerpoint/2010/main" val="22389237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1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6" name="Footer Placeholder 5"/>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7" name="Slide Number Placeholder 6"/>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spTree>
    <p:extLst>
      <p:ext uri="{BB962C8B-B14F-4D97-AF65-F5344CB8AC3E}">
        <p14:creationId xmlns:p14="http://schemas.microsoft.com/office/powerpoint/2010/main" val="6698102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2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13044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370668"/>
          </a:xfrm>
        </p:spPr>
        <p:txBody>
          <a:bodyPr anchor="ctr">
            <a:normAutofit/>
          </a:bodyPr>
          <a:lstStyle>
            <a:lvl1pPr algn="ctr">
              <a:defRPr sz="24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15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Edit Master text styles</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sp>
        <p:nvSpPr>
          <p:cNvPr id="14" name="TextBox 13"/>
          <p:cNvSpPr txBox="1"/>
          <p:nvPr/>
        </p:nvSpPr>
        <p:spPr>
          <a:xfrm>
            <a:off x="646510" y="879961"/>
            <a:ext cx="457200" cy="584776"/>
          </a:xfrm>
          <a:prstGeom prst="rect">
            <a:avLst/>
          </a:prstGeom>
        </p:spPr>
        <p:txBody>
          <a:bodyPr vert="horz" lIns="68580" tIns="34290" rIns="68580" bIns="34290" rtlCol="0"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15" name="TextBox 14"/>
          <p:cNvSpPr txBox="1"/>
          <p:nvPr/>
        </p:nvSpPr>
        <p:spPr>
          <a:xfrm>
            <a:off x="7950200" y="2827870"/>
            <a:ext cx="457200" cy="584776"/>
          </a:xfrm>
          <a:prstGeom prst="rect">
            <a:avLst/>
          </a:prstGeom>
        </p:spPr>
        <p:txBody>
          <a:bodyPr vert="horz" lIns="68580" tIns="34290" rIns="68580" bIns="34290" rtlCol="0" anchor="ctr">
            <a:no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cxnSp>
        <p:nvCxnSpPr>
          <p:cNvPr id="19" name="Straight Connector 18"/>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03099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2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spTree>
    <p:extLst>
      <p:ext uri="{BB962C8B-B14F-4D97-AF65-F5344CB8AC3E}">
        <p14:creationId xmlns:p14="http://schemas.microsoft.com/office/powerpoint/2010/main" val="2819720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243668"/>
          </a:xfrm>
        </p:spPr>
        <p:txBody>
          <a:bodyPr anchor="ctr">
            <a:normAutofit/>
          </a:bodyPr>
          <a:lstStyle>
            <a:lvl1pPr algn="ctr">
              <a:defRPr sz="24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sp>
        <p:nvSpPr>
          <p:cNvPr id="12" name="TextBox 11"/>
          <p:cNvSpPr txBox="1"/>
          <p:nvPr/>
        </p:nvSpPr>
        <p:spPr>
          <a:xfrm>
            <a:off x="646510" y="879961"/>
            <a:ext cx="457200" cy="584776"/>
          </a:xfrm>
          <a:prstGeom prst="rect">
            <a:avLst/>
          </a:prstGeom>
        </p:spPr>
        <p:txBody>
          <a:bodyPr vert="horz" lIns="68580" tIns="34290" rIns="68580" bIns="34290" rtlCol="0"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sp>
        <p:nvSpPr>
          <p:cNvPr id="13" name="TextBox 12"/>
          <p:cNvSpPr txBox="1"/>
          <p:nvPr/>
        </p:nvSpPr>
        <p:spPr>
          <a:xfrm>
            <a:off x="7950200" y="2599261"/>
            <a:ext cx="457200" cy="584776"/>
          </a:xfrm>
          <a:prstGeom prst="rect">
            <a:avLst/>
          </a:prstGeom>
        </p:spPr>
        <p:txBody>
          <a:bodyPr vert="horz" lIns="68580" tIns="34290" rIns="68580" bIns="34290" rtlCol="0" anchor="ctr">
            <a:no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aramond" panose="02020404030301010803"/>
                <a:ea typeface="+mn-ea"/>
                <a:cs typeface="+mn-cs"/>
              </a:rPr>
              <a:t>”</a:t>
            </a:r>
          </a:p>
        </p:txBody>
      </p:sp>
      <p:cxnSp>
        <p:nvCxnSpPr>
          <p:cNvPr id="26" name="Straight Connector 25"/>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6270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1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cxnSp>
        <p:nvCxnSpPr>
          <p:cNvPr id="15" name="Straight Connector 14"/>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94663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24811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cxnSp>
        <p:nvCxnSpPr>
          <p:cNvPr id="14" name="Straight Connector 13"/>
          <p:cNvCxnSpPr/>
          <p:nvPr/>
        </p:nvCxnSpPr>
        <p:spPr>
          <a:xfrm>
            <a:off x="6647918"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10089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FF9182D3-58F1-468C-958E-F67D397E4E16}" type="slidenum">
              <a:rPr lang="ar-SA" smtClean="0">
                <a:solidFill>
                  <a:prstClr val="black"/>
                </a:solidFill>
                <a:cs typeface="Times New Roman" panose="02020603050405020304" pitchFamily="18" charset="0"/>
              </a:rPr>
              <a:pPr defTabSz="685800" rtl="0" fontAlgn="auto">
                <a:spcBef>
                  <a:spcPts val="0"/>
                </a:spcBef>
                <a:spcAft>
                  <a:spcPts val="0"/>
                </a:spcAft>
              </a:pPr>
              <a:t>‹#›</a:t>
            </a:fld>
            <a:endParaRPr lang="ar-SA">
              <a:solidFill>
                <a:prstClr val="black"/>
              </a:solidFill>
              <a:cs typeface="Times New Roman" panose="02020603050405020304" pitchFamily="18" charset="0"/>
            </a:endParaRPr>
          </a:p>
        </p:txBody>
      </p:sp>
    </p:spTree>
    <p:extLst>
      <p:ext uri="{BB962C8B-B14F-4D97-AF65-F5344CB8AC3E}">
        <p14:creationId xmlns:p14="http://schemas.microsoft.com/office/powerpoint/2010/main" val="10420133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自定义版式">
    <p:bg>
      <p:bgRef idx="1001">
        <a:schemeClr val="bg1"/>
      </p:bgRef>
    </p:bg>
    <p:spTree>
      <p:nvGrpSpPr>
        <p:cNvPr id="1" name=""/>
        <p:cNvGrpSpPr/>
        <p:nvPr/>
      </p:nvGrpSpPr>
      <p:grpSpPr>
        <a:xfrm>
          <a:off x="0" y="0"/>
          <a:ext cx="0" cy="0"/>
          <a:chOff x="0" y="0"/>
          <a:chExt cx="0" cy="0"/>
        </a:xfrm>
      </p:grpSpPr>
      <p:sp>
        <p:nvSpPr>
          <p:cNvPr id="3" name="Oval 28"/>
          <p:cNvSpPr/>
          <p:nvPr/>
        </p:nvSpPr>
        <p:spPr>
          <a:xfrm>
            <a:off x="214283" y="627272"/>
            <a:ext cx="152400" cy="152400"/>
          </a:xfrm>
          <a:prstGeom prst="ellipse">
            <a:avLst/>
          </a:prstGeom>
          <a:gradFill rotWithShape="1">
            <a:gsLst>
              <a:gs pos="0">
                <a:srgbClr val="2FC4FF"/>
              </a:gs>
              <a:gs pos="49000">
                <a:srgbClr val="53CEFF"/>
              </a:gs>
              <a:gs pos="49100">
                <a:srgbClr val="0090C7"/>
              </a:gs>
              <a:gs pos="92000">
                <a:srgbClr val="8FDFFF"/>
              </a:gs>
              <a:gs pos="100000">
                <a:srgbClr val="00B0F6"/>
              </a:gs>
            </a:gsLst>
            <a:lin ang="5400000" scaled="1"/>
          </a:gradFill>
          <a:ln w="11430" cap="flat" cmpd="sng" algn="ctr">
            <a:solidFill>
              <a:srgbClr val="00B0F6"/>
            </a:solidFill>
            <a:prstDash val="solid"/>
          </a:ln>
          <a:effectLst>
            <a:outerShdw blurRad="39000" dist="25400" dir="5400000" rotWithShape="0">
              <a:srgbClr val="005A7E">
                <a:alpha val="82745"/>
              </a:srgbClr>
            </a:outerShdw>
          </a:effectLst>
          <a:scene3d>
            <a:camera prst="orthographicFront" fov="0">
              <a:rot lat="0" lon="0" rev="0"/>
            </a:camera>
            <a:lightRig rig="contrasting" dir="t">
              <a:rot lat="0" lon="0" rev="1500000"/>
            </a:lightRig>
          </a:scene3d>
          <a:sp3d extrusionH="127000" prstMaterial="powder">
            <a:bevelT w="50800" h="63500"/>
          </a:sp3d>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Trebuchet MS" pitchFamily="34" charset="0"/>
              <a:ea typeface="宋体" pitchFamily="2" charset="-122"/>
              <a:cs typeface="+mn-cs"/>
            </a:endParaRPr>
          </a:p>
        </p:txBody>
      </p:sp>
      <p:sp>
        <p:nvSpPr>
          <p:cNvPr id="2" name="标题 1"/>
          <p:cNvSpPr>
            <a:spLocks noGrp="1"/>
          </p:cNvSpPr>
          <p:nvPr>
            <p:ph type="title"/>
          </p:nvPr>
        </p:nvSpPr>
        <p:spPr>
          <a:xfrm>
            <a:off x="414367" y="142852"/>
            <a:ext cx="8229600" cy="1143000"/>
          </a:xfrm>
        </p:spPr>
        <p:txBody>
          <a:bodyPr/>
          <a:lstStyle>
            <a:lvl1pPr algn="l">
              <a:defRPr/>
            </a:lvl1pPr>
          </a:lstStyle>
          <a:p>
            <a:r>
              <a:rPr lang="en-US" altLang="zh-CN" smtClean="0"/>
              <a:t>Click to edit Master title style</a:t>
            </a:r>
            <a:endParaRPr lang="zh-CN" altLang="en-US" dirty="0"/>
          </a:p>
        </p:txBody>
      </p:sp>
      <p:sp>
        <p:nvSpPr>
          <p:cNvPr id="4" name="日期占位符 2"/>
          <p:cNvSpPr>
            <a:spLocks noGrp="1"/>
          </p:cNvSpPr>
          <p:nvPr>
            <p:ph type="dt" sz="half" idx="10"/>
          </p:nvPr>
        </p:nvSpPr>
        <p:spPr/>
        <p:txBody>
          <a:bodyPr/>
          <a:lstStyle>
            <a:lvl1pPr>
              <a:defRPr/>
            </a:lvl1pPr>
          </a:lstStyle>
          <a:p>
            <a:pPr defTabSz="685800" rtl="0" fontAlgn="auto">
              <a:spcBef>
                <a:spcPts val="0"/>
              </a:spcBef>
              <a:spcAft>
                <a:spcPts val="0"/>
              </a:spcAft>
              <a:defRPr/>
            </a:pPr>
            <a:endParaRPr lang="zh-CN" altLang="en-US">
              <a:solidFill>
                <a:prstClr val="black"/>
              </a:solidFill>
              <a:cs typeface="+mn-cs"/>
            </a:endParaRPr>
          </a:p>
        </p:txBody>
      </p:sp>
      <p:sp>
        <p:nvSpPr>
          <p:cNvPr id="5" name="页脚占位符 3"/>
          <p:cNvSpPr>
            <a:spLocks noGrp="1"/>
          </p:cNvSpPr>
          <p:nvPr>
            <p:ph type="ftr" sz="quarter" idx="11"/>
          </p:nvPr>
        </p:nvSpPr>
        <p:spPr>
          <a:xfrm>
            <a:off x="3124200" y="6245225"/>
            <a:ext cx="2895600" cy="476250"/>
          </a:xfrm>
          <a:prstGeom prst="rect">
            <a:avLst/>
          </a:prstGeom>
        </p:spPr>
        <p:txBody>
          <a:bodyPr/>
          <a:lstStyle>
            <a:lvl1pPr>
              <a:defRPr>
                <a:solidFill>
                  <a:srgbClr val="0D0D0D"/>
                </a:solidFill>
              </a:defRPr>
            </a:lvl1pPr>
          </a:lstStyle>
          <a:p>
            <a:pPr defTabSz="685800" rtl="0" fontAlgn="auto">
              <a:spcBef>
                <a:spcPts val="0"/>
              </a:spcBef>
              <a:spcAft>
                <a:spcPts val="0"/>
              </a:spcAft>
              <a:defRPr/>
            </a:pPr>
            <a:endParaRPr lang="zh-CN" altLang="en-US">
              <a:cs typeface="+mn-cs"/>
            </a:endParaRPr>
          </a:p>
        </p:txBody>
      </p:sp>
      <p:sp>
        <p:nvSpPr>
          <p:cNvPr id="6" name="灯片编号占位符 4"/>
          <p:cNvSpPr>
            <a:spLocks noGrp="1"/>
          </p:cNvSpPr>
          <p:nvPr>
            <p:ph type="sldNum" sz="quarter" idx="12"/>
          </p:nvPr>
        </p:nvSpPr>
        <p:spPr/>
        <p:txBody>
          <a:bodyPr/>
          <a:lstStyle>
            <a:lvl1pPr>
              <a:defRPr/>
            </a:lvl1pPr>
          </a:lstStyle>
          <a:p>
            <a:pPr defTabSz="685800" rtl="0" fontAlgn="auto">
              <a:spcBef>
                <a:spcPts val="0"/>
              </a:spcBef>
              <a:spcAft>
                <a:spcPts val="0"/>
              </a:spcAft>
              <a:defRPr/>
            </a:pPr>
            <a:fld id="{362D53E3-C3E7-4313-96B7-36B3C2B5FF17}" type="slidenum">
              <a:rPr lang="zh-CN" altLang="en-US" smtClean="0">
                <a:solidFill>
                  <a:prstClr val="black"/>
                </a:solidFill>
                <a:cs typeface="+mn-cs"/>
              </a:rPr>
              <a:pPr defTabSz="685800" rtl="0" fontAlgn="auto">
                <a:spcBef>
                  <a:spcPts val="0"/>
                </a:spcBef>
                <a:spcAft>
                  <a:spcPts val="0"/>
                </a:spcAft>
                <a:defRPr/>
              </a:pPr>
              <a:t>‹#›</a:t>
            </a:fld>
            <a:endParaRPr lang="zh-CN" altLang="en-US">
              <a:solidFill>
                <a:prstClr val="black"/>
              </a:solidFill>
              <a:cs typeface="+mn-cs"/>
            </a:endParaRPr>
          </a:p>
        </p:txBody>
      </p:sp>
      <p:sp>
        <p:nvSpPr>
          <p:cNvPr id="7" name="Rectangle 6"/>
          <p:cNvSpPr/>
          <p:nvPr userDrawn="1"/>
        </p:nvSpPr>
        <p:spPr>
          <a:xfrm>
            <a:off x="50800" y="6400800"/>
            <a:ext cx="1004918"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white"/>
                </a:solidFill>
                <a:effectLst/>
                <a:uLnTx/>
                <a:uFillTx/>
                <a:latin typeface="Garamond" panose="02020404030301010803"/>
                <a:ea typeface="+mn-ea"/>
                <a:cs typeface="+mn-cs"/>
              </a:rPr>
              <a:t>E11340</a:t>
            </a:r>
            <a:endParaRPr kumimoji="0" lang="en-US" sz="1200" b="1" i="0" u="none" strike="noStrike" kern="1200" cap="none" spc="0" normalizeH="0" baseline="0" noProof="0" dirty="0">
              <a:ln>
                <a:noFill/>
              </a:ln>
              <a:solidFill>
                <a:prstClr val="white"/>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10319169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image" Target="../media/image8.png"/><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theme" Target="../theme/theme4.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ffectLst>
                <a:innerShdw blurRad="63500" dist="50800" dir="18900000">
                  <a:prstClr val="black">
                    <a:alpha val="50000"/>
                  </a:prstClr>
                </a:innerShdw>
              </a:effectLst>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1033" name="Text Placeholder 2"/>
          <p:cNvSpPr>
            <a:spLocks noGrp="1"/>
          </p:cNvSpPr>
          <p:nvPr>
            <p:ph type="body" idx="1"/>
          </p:nvPr>
        </p:nvSpPr>
        <p:spPr bwMode="auto">
          <a:xfrm>
            <a:off x="1219200" y="838200"/>
            <a:ext cx="7467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258888"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pPr>
              <a:defRPr/>
            </a:pPr>
            <a:endParaRPr lang="en-US"/>
          </a:p>
        </p:txBody>
      </p:sp>
      <p:sp>
        <p:nvSpPr>
          <p:cNvPr id="6" name="Slide Number Placeholder 5"/>
          <p:cNvSpPr>
            <a:spLocks noGrp="1"/>
          </p:cNvSpPr>
          <p:nvPr>
            <p:ph type="sldNum" sz="quarter" idx="4"/>
          </p:nvPr>
        </p:nvSpPr>
        <p:spPr>
          <a:xfrm>
            <a:off x="8686800" y="5740400"/>
            <a:ext cx="381000" cy="365125"/>
          </a:xfrm>
          <a:prstGeom prst="rect">
            <a:avLst/>
          </a:prstGeom>
        </p:spPr>
        <p:txBody>
          <a:bodyPr vert="horz" lIns="91440" tIns="45720" rIns="91440" bIns="45720" rtlCol="0" anchor="ctr"/>
          <a:lstStyle>
            <a:lvl1pPr algn="l">
              <a:defRPr sz="1200" b="0" smtClean="0">
                <a:solidFill>
                  <a:schemeClr val="tx2">
                    <a:lumMod val="60000"/>
                    <a:lumOff val="40000"/>
                  </a:schemeClr>
                </a:solidFill>
              </a:defRPr>
            </a:lvl1pPr>
          </a:lstStyle>
          <a:p>
            <a:pPr>
              <a:defRPr/>
            </a:pPr>
            <a:fld id="{B5A38B37-D8B0-4226-BB4F-80F4D8B5726D}" type="slidenum">
              <a:rPr lang="ar-SA"/>
              <a:pPr>
                <a:defRPr/>
              </a:pPr>
              <a:t>‹#›</a:t>
            </a:fld>
            <a:endParaRPr lang="en-US"/>
          </a:p>
        </p:txBody>
      </p:sp>
      <p:sp>
        <p:nvSpPr>
          <p:cNvPr id="16" name="Freeform 5"/>
          <p:cNvSpPr>
            <a:spLocks/>
          </p:cNvSpPr>
          <p:nvPr/>
        </p:nvSpPr>
        <p:spPr bwMode="auto">
          <a:xfrm>
            <a:off x="8453438"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a:lstStyle/>
          <a:p>
            <a:pPr>
              <a:defRPr/>
            </a:pPr>
            <a:endParaRPr lang="en-US"/>
          </a:p>
        </p:txBody>
      </p:sp>
      <p:sp>
        <p:nvSpPr>
          <p:cNvPr id="4" name="Date Placeholder 3"/>
          <p:cNvSpPr>
            <a:spLocks noGrp="1"/>
          </p:cNvSpPr>
          <p:nvPr>
            <p:ph type="dt" sz="half" idx="2"/>
          </p:nvPr>
        </p:nvSpPr>
        <p:spPr>
          <a:xfrm rot="16200000">
            <a:off x="-1198563" y="4821238"/>
            <a:ext cx="2625725" cy="228600"/>
          </a:xfrm>
          <a:prstGeom prst="rect">
            <a:avLst/>
          </a:prstGeom>
        </p:spPr>
        <p:txBody>
          <a:bodyPr vert="horz" lIns="91440" tIns="45720" rIns="91440" bIns="45720" rtlCol="0" anchor="ctr"/>
          <a:lstStyle>
            <a:lvl1pPr algn="l">
              <a:defRPr sz="1200">
                <a:solidFill>
                  <a:srgbClr val="FFFFFF"/>
                </a:solidFill>
              </a:defRPr>
            </a:lvl1pPr>
          </a:lstStyle>
          <a:p>
            <a:pPr>
              <a:defRPr/>
            </a:pPr>
            <a:endParaRPr lang="en-US"/>
          </a:p>
        </p:txBody>
      </p:sp>
      <p:sp>
        <p:nvSpPr>
          <p:cNvPr id="3" name="Rectangle 2"/>
          <p:cNvSpPr/>
          <p:nvPr userDrawn="1"/>
        </p:nvSpPr>
        <p:spPr>
          <a:xfrm>
            <a:off x="175324" y="6488668"/>
            <a:ext cx="1043876" cy="369332"/>
          </a:xfrm>
          <a:prstGeom prst="rect">
            <a:avLst/>
          </a:prstGeom>
        </p:spPr>
        <p:txBody>
          <a:bodyPr wrap="none">
            <a:spAutoFit/>
          </a:bodyPr>
          <a:lstStyle/>
          <a:p>
            <a:r>
              <a:rPr lang="en-US" b="1" dirty="0" smtClean="0"/>
              <a:t>E 12482</a:t>
            </a:r>
            <a:endParaRPr lang="en-US" b="1" dirty="0"/>
          </a:p>
        </p:txBody>
      </p:sp>
    </p:spTree>
  </p:cSld>
  <p:clrMap bg1="lt1" tx1="dk1" bg2="lt2" tx2="dk2" accent1="accent1" accent2="accent2" accent3="accent3" accent4="accent4" accent5="accent5" accent6="accent6" hlink="hlink" folHlink="folHlink"/>
  <p:sldLayoutIdLst>
    <p:sldLayoutId id="2147484057" r:id="rId1"/>
    <p:sldLayoutId id="2147484049" r:id="rId2"/>
    <p:sldLayoutId id="2147484050" r:id="rId3"/>
    <p:sldLayoutId id="2147484051" r:id="rId4"/>
    <p:sldLayoutId id="2147484052" r:id="rId5"/>
    <p:sldLayoutId id="2147484053" r:id="rId6"/>
    <p:sldLayoutId id="2147484054" r:id="rId7"/>
    <p:sldLayoutId id="2147484055" r:id="rId8"/>
    <p:sldLayoutId id="2147484056" r:id="rId9"/>
    <p:sldLayoutId id="2147484058" r:id="rId10"/>
    <p:sldLayoutId id="2147484059" r:id="rId11"/>
    <p:sldLayoutId id="2147484077" r:id="rId12"/>
    <p:sldLayoutId id="2147484083" r:id="rId13"/>
    <p:sldLayoutId id="2147484089" r:id="rId14"/>
    <p:sldLayoutId id="2147484095" r:id="rId15"/>
    <p:sldLayoutId id="2147484108" r:id="rId16"/>
    <p:sldLayoutId id="2147484109" r:id="rId17"/>
  </p:sldLayoutIdLst>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nodeType="afterGroup">
                            <p:stCondLst>
                              <p:cond delay="2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txStyles>
    <p:titleStyle>
      <a:lvl1pPr algn="l" rtl="0" fontAlgn="base">
        <a:spcBef>
          <a:spcPct val="0"/>
        </a:spcBef>
        <a:spcAft>
          <a:spcPct val="0"/>
        </a:spcAft>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vl2pPr algn="l" rtl="0" fontAlgn="base">
        <a:spcBef>
          <a:spcPct val="0"/>
        </a:spcBef>
        <a:spcAft>
          <a:spcPct val="0"/>
        </a:spcAft>
        <a:defRPr sz="7200" b="1">
          <a:solidFill>
            <a:schemeClr val="bg1"/>
          </a:solidFill>
          <a:latin typeface="Calibri" pitchFamily="34" charset="0"/>
        </a:defRPr>
      </a:lvl2pPr>
      <a:lvl3pPr algn="l" rtl="0" fontAlgn="base">
        <a:spcBef>
          <a:spcPct val="0"/>
        </a:spcBef>
        <a:spcAft>
          <a:spcPct val="0"/>
        </a:spcAft>
        <a:defRPr sz="7200" b="1">
          <a:solidFill>
            <a:schemeClr val="bg1"/>
          </a:solidFill>
          <a:latin typeface="Calibri" pitchFamily="34" charset="0"/>
        </a:defRPr>
      </a:lvl3pPr>
      <a:lvl4pPr algn="l" rtl="0" fontAlgn="base">
        <a:spcBef>
          <a:spcPct val="0"/>
        </a:spcBef>
        <a:spcAft>
          <a:spcPct val="0"/>
        </a:spcAft>
        <a:defRPr sz="7200" b="1">
          <a:solidFill>
            <a:schemeClr val="bg1"/>
          </a:solidFill>
          <a:latin typeface="Calibri" pitchFamily="34" charset="0"/>
        </a:defRPr>
      </a:lvl4pPr>
      <a:lvl5pPr algn="l" rtl="0" fontAlgn="base">
        <a:spcBef>
          <a:spcPct val="0"/>
        </a:spcBef>
        <a:spcAft>
          <a:spcPct val="0"/>
        </a:spcAft>
        <a:defRPr sz="7200" b="1">
          <a:solidFill>
            <a:schemeClr val="bg1"/>
          </a:solidFill>
          <a:latin typeface="Calibri" pitchFamily="34" charset="0"/>
        </a:defRPr>
      </a:lvl5pPr>
      <a:lvl6pPr marL="457200" algn="l" rtl="0" fontAlgn="base">
        <a:spcBef>
          <a:spcPct val="0"/>
        </a:spcBef>
        <a:spcAft>
          <a:spcPct val="0"/>
        </a:spcAft>
        <a:defRPr sz="7200" b="1">
          <a:solidFill>
            <a:schemeClr val="bg1"/>
          </a:solidFill>
          <a:latin typeface="Calibri" pitchFamily="34" charset="0"/>
        </a:defRPr>
      </a:lvl6pPr>
      <a:lvl7pPr marL="914400" algn="l" rtl="0" fontAlgn="base">
        <a:spcBef>
          <a:spcPct val="0"/>
        </a:spcBef>
        <a:spcAft>
          <a:spcPct val="0"/>
        </a:spcAft>
        <a:defRPr sz="7200" b="1">
          <a:solidFill>
            <a:schemeClr val="bg1"/>
          </a:solidFill>
          <a:latin typeface="Calibri" pitchFamily="34" charset="0"/>
        </a:defRPr>
      </a:lvl7pPr>
      <a:lvl8pPr marL="1371600" algn="l" rtl="0" fontAlgn="base">
        <a:spcBef>
          <a:spcPct val="0"/>
        </a:spcBef>
        <a:spcAft>
          <a:spcPct val="0"/>
        </a:spcAft>
        <a:defRPr sz="7200" b="1">
          <a:solidFill>
            <a:schemeClr val="bg1"/>
          </a:solidFill>
          <a:latin typeface="Calibri" pitchFamily="34" charset="0"/>
        </a:defRPr>
      </a:lvl8pPr>
      <a:lvl9pPr marL="1828800" algn="l" rtl="0" fontAlgn="base">
        <a:spcBef>
          <a:spcPct val="0"/>
        </a:spcBef>
        <a:spcAft>
          <a:spcPct val="0"/>
        </a:spcAft>
        <a:defRPr sz="7200" b="1">
          <a:solidFill>
            <a:schemeClr val="bg1"/>
          </a:solidFill>
          <a:latin typeface="Calibri" pitchFamily="34" charset="0"/>
        </a:defRPr>
      </a:lvl9pPr>
    </p:titleStyle>
    <p:bodyStyle>
      <a:lvl1pPr marL="342900" indent="-342900" algn="l" rtl="0" fontAlgn="base">
        <a:spcBef>
          <a:spcPct val="20000"/>
        </a:spcBef>
        <a:spcAft>
          <a:spcPct val="0"/>
        </a:spcAft>
        <a:buFont typeface="Arial" charset="0"/>
        <a:buChar char="»"/>
        <a:defRPr sz="2800" kern="1200">
          <a:solidFill>
            <a:schemeClr val="tx2"/>
          </a:solidFill>
          <a:latin typeface="+mn-lt"/>
          <a:ea typeface="+mn-ea"/>
          <a:cs typeface="+mn-cs"/>
        </a:defRPr>
      </a:lvl1pPr>
      <a:lvl2pPr marL="742950" indent="-285750" algn="l" rtl="0" fontAlgn="base">
        <a:spcBef>
          <a:spcPct val="20000"/>
        </a:spcBef>
        <a:spcAft>
          <a:spcPct val="0"/>
        </a:spcAft>
        <a:buFont typeface="Arial" charset="0"/>
        <a:buChar char="˃"/>
        <a:defRPr kern="1200">
          <a:solidFill>
            <a:schemeClr val="tx1"/>
          </a:solidFill>
          <a:latin typeface="+mn-lt"/>
          <a:ea typeface="+mn-ea"/>
          <a:cs typeface="+mn-cs"/>
        </a:defRPr>
      </a:lvl2pPr>
      <a:lvl3pPr marL="1143000" indent="-228600" algn="l" rtl="0" fontAlgn="base">
        <a:spcBef>
          <a:spcPct val="20000"/>
        </a:spcBef>
        <a:spcAft>
          <a:spcPct val="0"/>
        </a:spcAft>
        <a:buFont typeface="Calibri" pitchFamily="34" charset="0"/>
        <a:buChar char="+"/>
        <a:defRPr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endParaRPr lang="zh-CN" altLang="en-US" smtClean="0"/>
          </a:p>
        </p:txBody>
      </p:sp>
      <p:sp>
        <p:nvSpPr>
          <p:cNvPr id="819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endParaRPr lang="en-US">
              <a:latin typeface="Arial" pitchFamily="34" charset="0"/>
              <a:cs typeface="Arial"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a:defRPr/>
            </a:pPr>
            <a:endParaRPr lang="en-US">
              <a:latin typeface="Arial" pitchFamily="34" charset="0"/>
              <a:cs typeface="Arial"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BA587F7A-4A66-49E6-9A0C-483C73464106}" type="slidenum">
              <a:rPr lang="ar-SA">
                <a:latin typeface="Arial" pitchFamily="34" charset="0"/>
                <a:cs typeface="Arial" pitchFamily="34" charset="0"/>
              </a:rPr>
              <a:pPr>
                <a:defRPr/>
              </a:pPr>
              <a:t>‹#›</a:t>
            </a:fld>
            <a:endParaRPr lang="en-US">
              <a:latin typeface="Arial" pitchFamily="34" charset="0"/>
              <a:cs typeface="Arial" pitchFamily="34" charset="0"/>
            </a:endParaRPr>
          </a:p>
        </p:txBody>
      </p:sp>
    </p:spTree>
    <p:extLst>
      <p:ext uri="{BB962C8B-B14F-4D97-AF65-F5344CB8AC3E}">
        <p14:creationId xmlns:p14="http://schemas.microsoft.com/office/powerpoint/2010/main" val="267656413"/>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 id="2147484073" r:id="rId12"/>
  </p:sldLayoutIdLst>
  <p:transition>
    <p:wedge/>
  </p:transition>
  <p:hf hdr="0" ftr="0" dt="0"/>
  <p:txStyles>
    <p:titleStyle>
      <a:lvl1pPr algn="ctr" rtl="0" eaLnBrk="0" fontAlgn="base" hangingPunct="0">
        <a:spcBef>
          <a:spcPct val="0"/>
        </a:spcBef>
        <a:spcAft>
          <a:spcPct val="0"/>
        </a:spcAft>
        <a:defRPr sz="4400" kern="1200">
          <a:solidFill>
            <a:srgbClr val="FFC000"/>
          </a:solidFill>
          <a:latin typeface="+mj-lt"/>
          <a:ea typeface="SimSun" pitchFamily="2" charset="-122"/>
          <a:cs typeface="+mj-cs"/>
        </a:defRPr>
      </a:lvl1pPr>
      <a:lvl2pPr algn="ctr" rtl="0" eaLnBrk="0" fontAlgn="base" hangingPunct="0">
        <a:spcBef>
          <a:spcPct val="0"/>
        </a:spcBef>
        <a:spcAft>
          <a:spcPct val="0"/>
        </a:spcAft>
        <a:defRPr sz="4400">
          <a:solidFill>
            <a:srgbClr val="FFC000"/>
          </a:solidFill>
          <a:latin typeface="Calibri" pitchFamily="34" charset="0"/>
          <a:ea typeface="SimSun" pitchFamily="2" charset="-122"/>
        </a:defRPr>
      </a:lvl2pPr>
      <a:lvl3pPr algn="ctr" rtl="0" eaLnBrk="0" fontAlgn="base" hangingPunct="0">
        <a:spcBef>
          <a:spcPct val="0"/>
        </a:spcBef>
        <a:spcAft>
          <a:spcPct val="0"/>
        </a:spcAft>
        <a:defRPr sz="4400">
          <a:solidFill>
            <a:srgbClr val="FFC000"/>
          </a:solidFill>
          <a:latin typeface="Calibri" pitchFamily="34" charset="0"/>
          <a:ea typeface="SimSun" pitchFamily="2" charset="-122"/>
        </a:defRPr>
      </a:lvl3pPr>
      <a:lvl4pPr algn="ctr" rtl="0" eaLnBrk="0" fontAlgn="base" hangingPunct="0">
        <a:spcBef>
          <a:spcPct val="0"/>
        </a:spcBef>
        <a:spcAft>
          <a:spcPct val="0"/>
        </a:spcAft>
        <a:defRPr sz="4400">
          <a:solidFill>
            <a:srgbClr val="FFC000"/>
          </a:solidFill>
          <a:latin typeface="Calibri" pitchFamily="34" charset="0"/>
          <a:ea typeface="SimSun" pitchFamily="2" charset="-122"/>
        </a:defRPr>
      </a:lvl4pPr>
      <a:lvl5pPr algn="ctr" rtl="0" eaLnBrk="0" fontAlgn="base" hangingPunct="0">
        <a:spcBef>
          <a:spcPct val="0"/>
        </a:spcBef>
        <a:spcAft>
          <a:spcPct val="0"/>
        </a:spcAft>
        <a:defRPr sz="4400">
          <a:solidFill>
            <a:srgbClr val="FFC000"/>
          </a:solidFill>
          <a:latin typeface="Calibri" pitchFamily="34" charset="0"/>
          <a:ea typeface="SimSun" pitchFamily="2" charset="-122"/>
        </a:defRPr>
      </a:lvl5pPr>
      <a:lvl6pPr marL="457200" algn="ctr" rtl="0" eaLnBrk="1" fontAlgn="base" hangingPunct="1">
        <a:spcBef>
          <a:spcPct val="0"/>
        </a:spcBef>
        <a:spcAft>
          <a:spcPct val="0"/>
        </a:spcAft>
        <a:defRPr sz="4400">
          <a:solidFill>
            <a:srgbClr val="FFC000"/>
          </a:solidFill>
          <a:latin typeface="Calibri" pitchFamily="34" charset="0"/>
          <a:ea typeface="SimSun" pitchFamily="2" charset="-122"/>
        </a:defRPr>
      </a:lvl6pPr>
      <a:lvl7pPr marL="914400" algn="ctr" rtl="0" eaLnBrk="1" fontAlgn="base" hangingPunct="1">
        <a:spcBef>
          <a:spcPct val="0"/>
        </a:spcBef>
        <a:spcAft>
          <a:spcPct val="0"/>
        </a:spcAft>
        <a:defRPr sz="4400">
          <a:solidFill>
            <a:srgbClr val="FFC000"/>
          </a:solidFill>
          <a:latin typeface="Calibri" pitchFamily="34" charset="0"/>
          <a:ea typeface="SimSun" pitchFamily="2" charset="-122"/>
        </a:defRPr>
      </a:lvl7pPr>
      <a:lvl8pPr marL="1371600" algn="ctr" rtl="0" eaLnBrk="1" fontAlgn="base" hangingPunct="1">
        <a:spcBef>
          <a:spcPct val="0"/>
        </a:spcBef>
        <a:spcAft>
          <a:spcPct val="0"/>
        </a:spcAft>
        <a:defRPr sz="4400">
          <a:solidFill>
            <a:srgbClr val="FFC000"/>
          </a:solidFill>
          <a:latin typeface="Calibri" pitchFamily="34" charset="0"/>
          <a:ea typeface="SimSun" pitchFamily="2" charset="-122"/>
        </a:defRPr>
      </a:lvl8pPr>
      <a:lvl9pPr marL="1828800" algn="ctr" rtl="0" eaLnBrk="1" fontAlgn="base" hangingPunct="1">
        <a:spcBef>
          <a:spcPct val="0"/>
        </a:spcBef>
        <a:spcAft>
          <a:spcPct val="0"/>
        </a:spcAft>
        <a:defRPr sz="4400">
          <a:solidFill>
            <a:srgbClr val="FFC000"/>
          </a:solidFill>
          <a:latin typeface="Calibri" pitchFamily="34" charset="0"/>
          <a:ea typeface="SimSun"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rgbClr val="E46C0A"/>
          </a:solidFill>
          <a:latin typeface="+mn-lt"/>
          <a:ea typeface="SimSun" pitchFamily="2" charset="-122"/>
          <a:cs typeface="+mn-cs"/>
        </a:defRPr>
      </a:lvl1pPr>
      <a:lvl2pPr marL="742950" indent="-285750" algn="l" rtl="0" eaLnBrk="0" fontAlgn="base" hangingPunct="0">
        <a:spcBef>
          <a:spcPct val="20000"/>
        </a:spcBef>
        <a:spcAft>
          <a:spcPct val="0"/>
        </a:spcAft>
        <a:buFont typeface="Arial" pitchFamily="34" charset="0"/>
        <a:buChar char="–"/>
        <a:defRPr sz="2800" kern="1200">
          <a:solidFill>
            <a:srgbClr val="E46C0A"/>
          </a:solidFill>
          <a:latin typeface="+mn-lt"/>
          <a:ea typeface="SimSun" pitchFamily="2" charset="-122"/>
          <a:cs typeface="+mn-cs"/>
        </a:defRPr>
      </a:lvl2pPr>
      <a:lvl3pPr marL="1143000" indent="-228600" algn="l" rtl="0" eaLnBrk="0" fontAlgn="base" hangingPunct="0">
        <a:spcBef>
          <a:spcPct val="20000"/>
        </a:spcBef>
        <a:spcAft>
          <a:spcPct val="0"/>
        </a:spcAft>
        <a:buFont typeface="Arial" pitchFamily="34" charset="0"/>
        <a:buChar char="•"/>
        <a:defRPr sz="2400" kern="1200">
          <a:solidFill>
            <a:srgbClr val="E46C0A"/>
          </a:solidFill>
          <a:latin typeface="+mn-lt"/>
          <a:ea typeface="SimSun" pitchFamily="2" charset="-122"/>
          <a:cs typeface="+mn-cs"/>
        </a:defRPr>
      </a:lvl3pPr>
      <a:lvl4pPr marL="1600200" indent="-228600" algn="l" rtl="0" eaLnBrk="0" fontAlgn="base" hangingPunct="0">
        <a:spcBef>
          <a:spcPct val="20000"/>
        </a:spcBef>
        <a:spcAft>
          <a:spcPct val="0"/>
        </a:spcAft>
        <a:buFont typeface="Arial" pitchFamily="34" charset="0"/>
        <a:buChar char="–"/>
        <a:defRPr sz="2000" kern="1200">
          <a:solidFill>
            <a:srgbClr val="E46C0A"/>
          </a:solidFill>
          <a:latin typeface="+mn-lt"/>
          <a:ea typeface="SimSun" pitchFamily="2" charset="-122"/>
          <a:cs typeface="+mn-cs"/>
        </a:defRPr>
      </a:lvl4pPr>
      <a:lvl5pPr marL="2057400" indent="-228600" algn="l" rtl="0" eaLnBrk="0" fontAlgn="base" hangingPunct="0">
        <a:spcBef>
          <a:spcPct val="20000"/>
        </a:spcBef>
        <a:spcAft>
          <a:spcPct val="0"/>
        </a:spcAft>
        <a:buFont typeface="Arial" pitchFamily="34" charset="0"/>
        <a:buChar char="»"/>
        <a:defRPr sz="2000" kern="1200">
          <a:solidFill>
            <a:srgbClr val="E46C0A"/>
          </a:solidFill>
          <a:latin typeface="+mn-lt"/>
          <a:ea typeface="SimSun"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076"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rtl="1" eaLnBrk="1" hangingPunct="1">
              <a:defRPr sz="1200">
                <a:solidFill>
                  <a:srgbClr val="FFFFFF"/>
                </a:solidFill>
                <a:latin typeface="Arial" charset="0"/>
                <a:cs typeface="Arial" charset="0"/>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E2D03BD9-67A2-47F2-9B62-B55ACB4AE39F}" type="datetimeFigureOut">
              <a:rPr kumimoji="0" lang="en-US" sz="1200" b="0" i="0" u="none" strike="noStrike" kern="1200" cap="none" spc="0" normalizeH="0" baseline="0" noProof="0">
                <a:ln>
                  <a:noFill/>
                </a:ln>
                <a:solidFill>
                  <a:srgbClr val="FFFFFF"/>
                </a:solidFill>
                <a:effectLst/>
                <a:uLnTx/>
                <a:uFillTx/>
                <a:latin typeface="Arial" charset="0"/>
                <a:ea typeface="+mn-ea"/>
                <a:cs typeface="Arial" charset="0"/>
              </a:rPr>
              <a:pPr marL="0" marR="0" lvl="0" indent="0" algn="l" defTabSz="914400" rtl="1" eaLnBrk="1" fontAlgn="base" latinLnBrk="0" hangingPunct="1">
                <a:lnSpc>
                  <a:spcPct val="100000"/>
                </a:lnSpc>
                <a:spcBef>
                  <a:spcPct val="0"/>
                </a:spcBef>
                <a:spcAft>
                  <a:spcPct val="0"/>
                </a:spcAft>
                <a:buClrTx/>
                <a:buSzTx/>
                <a:buFontTx/>
                <a:buNone/>
                <a:tabLst/>
                <a:defRPr/>
              </a:pPr>
              <a:t>11/4/2018</a:t>
            </a:fld>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rtl="1" eaLnBrk="1" hangingPunct="1">
              <a:defRPr sz="1200">
                <a:solidFill>
                  <a:srgbClr val="FFFFFF"/>
                </a:solidFill>
                <a:latin typeface="Arial" charset="0"/>
                <a:cs typeface="Arial" charset="0"/>
              </a:defRPr>
            </a:lvl1pPr>
          </a:lstStyle>
          <a:p>
            <a:pPr marL="0" marR="0" lvl="0" indent="0" algn="ctr" defTabSz="914400" rtl="1"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wrap="square" lIns="91440" tIns="45720" rIns="91440" bIns="45720" numCol="1" anchor="ctr" anchorCtr="0" compatLnSpc="1">
            <a:prstTxWarp prst="textNoShape">
              <a:avLst/>
            </a:prstTxWarp>
          </a:bodyPr>
          <a:lstStyle>
            <a:lvl1pPr algn="l" rtl="1" eaLnBrk="1" hangingPunct="1">
              <a:defRPr sz="1400" b="1">
                <a:solidFill>
                  <a:srgbClr val="FFFFFF"/>
                </a:solidFill>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B83FBFF2-4458-4873-B113-84A3362E8A52}" type="slidenum">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5571204"/>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Lst>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pitchFamily="34" charset="0"/>
        </a:defRPr>
      </a:lvl2pPr>
      <a:lvl3pPr algn="l" rtl="0" eaLnBrk="0" fontAlgn="base" hangingPunct="0">
        <a:spcBef>
          <a:spcPct val="0"/>
        </a:spcBef>
        <a:spcAft>
          <a:spcPct val="0"/>
        </a:spcAft>
        <a:defRPr sz="4000">
          <a:solidFill>
            <a:schemeClr val="tx2"/>
          </a:solidFill>
          <a:latin typeface="Arial" pitchFamily="34" charset="0"/>
        </a:defRPr>
      </a:lvl3pPr>
      <a:lvl4pPr algn="l" rtl="0" eaLnBrk="0" fontAlgn="base" hangingPunct="0">
        <a:spcBef>
          <a:spcPct val="0"/>
        </a:spcBef>
        <a:spcAft>
          <a:spcPct val="0"/>
        </a:spcAft>
        <a:defRPr sz="4000">
          <a:solidFill>
            <a:schemeClr val="tx2"/>
          </a:solidFill>
          <a:latin typeface="Arial" pitchFamily="34" charset="0"/>
        </a:defRPr>
      </a:lvl4pPr>
      <a:lvl5pPr algn="l" rtl="0" eaLnBrk="0" fontAlgn="base" hangingPunct="0">
        <a:spcBef>
          <a:spcPct val="0"/>
        </a:spcBef>
        <a:spcAft>
          <a:spcPct val="0"/>
        </a:spcAft>
        <a:defRPr sz="4000">
          <a:solidFill>
            <a:schemeClr val="tx2"/>
          </a:solidFill>
          <a:latin typeface="Arial" pitchFamily="34" charset="0"/>
        </a:defRPr>
      </a:lvl5pPr>
      <a:lvl6pPr marL="457200" algn="l" rtl="0" fontAlgn="base">
        <a:spcBef>
          <a:spcPct val="0"/>
        </a:spcBef>
        <a:spcAft>
          <a:spcPct val="0"/>
        </a:spcAft>
        <a:defRPr sz="4000">
          <a:solidFill>
            <a:schemeClr val="tx2"/>
          </a:solidFill>
          <a:latin typeface="Arial" pitchFamily="34" charset="0"/>
        </a:defRPr>
      </a:lvl6pPr>
      <a:lvl7pPr marL="914400" algn="l" rtl="0" fontAlgn="base">
        <a:spcBef>
          <a:spcPct val="0"/>
        </a:spcBef>
        <a:spcAft>
          <a:spcPct val="0"/>
        </a:spcAft>
        <a:defRPr sz="4000">
          <a:solidFill>
            <a:schemeClr val="tx2"/>
          </a:solidFill>
          <a:latin typeface="Arial" pitchFamily="34" charset="0"/>
        </a:defRPr>
      </a:lvl7pPr>
      <a:lvl8pPr marL="1371600" algn="l" rtl="0" fontAlgn="base">
        <a:spcBef>
          <a:spcPct val="0"/>
        </a:spcBef>
        <a:spcAft>
          <a:spcPct val="0"/>
        </a:spcAft>
        <a:defRPr sz="4000">
          <a:solidFill>
            <a:schemeClr val="tx2"/>
          </a:solidFill>
          <a:latin typeface="Arial" pitchFamily="34" charset="0"/>
        </a:defRPr>
      </a:lvl8pPr>
      <a:lvl9pPr marL="1828800" algn="l" rtl="0" fontAlgn="base">
        <a:spcBef>
          <a:spcPct val="0"/>
        </a:spcBef>
        <a:spcAft>
          <a:spcPct val="0"/>
        </a:spcAft>
        <a:defRPr sz="4000">
          <a:solidFill>
            <a:schemeClr val="tx2"/>
          </a:solidFill>
          <a:latin typeface="Arial" pitchFamily="34" charset="0"/>
        </a:defRPr>
      </a:lvl9pPr>
    </p:titleStyle>
    <p:bodyStyle>
      <a:lvl1pPr marL="182563" indent="-182563" algn="l" rtl="0" eaLnBrk="0" fontAlgn="base" hangingPunct="0">
        <a:spcBef>
          <a:spcPct val="20000"/>
        </a:spcBef>
        <a:spcAft>
          <a:spcPct val="0"/>
        </a:spcAft>
        <a:buClr>
          <a:schemeClr val="accent1"/>
        </a:buClr>
        <a:buSzPct val="85000"/>
        <a:buFont typeface="Arial" panose="020B0604020202020204" pitchFamily="34"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panose="020B0604020202020204" pitchFamily="34"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panose="020B0604020202020204" pitchFamily="34"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panose="020B0604020202020204" pitchFamily="34"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6856214"/>
            <a:chOff x="-15736" y="0"/>
            <a:chExt cx="12229962" cy="6856214"/>
          </a:xfrm>
        </p:grpSpPr>
        <p:pic>
          <p:nvPicPr>
            <p:cNvPr id="8" name="Picture 7" descr="HD-PanelContent.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pPr defTabSz="685800" rtl="0" fontAlgn="auto">
              <a:spcBef>
                <a:spcPts val="0"/>
              </a:spcBef>
              <a:spcAft>
                <a:spcPts val="0"/>
              </a:spcAft>
            </a:pPr>
            <a:fld id="{63C2D51A-E15F-464D-828D-C290B3CB165C}" type="datetimeFigureOut">
              <a:rPr lang="en-US" smtClean="0">
                <a:solidFill>
                  <a:prstClr val="black"/>
                </a:solidFill>
                <a:cs typeface="+mn-cs"/>
              </a:rPr>
              <a:pPr defTabSz="685800" rtl="0" fontAlgn="auto">
                <a:spcBef>
                  <a:spcPts val="0"/>
                </a:spcBef>
                <a:spcAft>
                  <a:spcPts val="0"/>
                </a:spcAft>
              </a:pPr>
              <a:t>11/4/2018</a:t>
            </a:fld>
            <a:endParaRPr lang="en-US">
              <a:solidFill>
                <a:prstClr val="black"/>
              </a:solidFill>
              <a:cs typeface="+mn-cs"/>
            </a:endParaRPr>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750" b="0" i="0">
                <a:solidFill>
                  <a:schemeClr val="tx1"/>
                </a:solidFill>
                <a:effectLst/>
                <a:latin typeface="+mn-lt"/>
              </a:defRPr>
            </a:lvl1pPr>
          </a:lstStyle>
          <a:p>
            <a:pPr defTabSz="685800" rtl="0" fontAlgn="auto">
              <a:spcBef>
                <a:spcPts val="0"/>
              </a:spcBef>
              <a:spcAft>
                <a:spcPts val="0"/>
              </a:spcAft>
            </a:pPr>
            <a:endParaRPr lang="en-US">
              <a:solidFill>
                <a:prstClr val="black"/>
              </a:solidFill>
              <a:cs typeface="+mn-cs"/>
            </a:endParaRPr>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pPr defTabSz="685800" rtl="0" fontAlgn="auto">
              <a:spcBef>
                <a:spcPts val="0"/>
              </a:spcBef>
              <a:spcAft>
                <a:spcPts val="0"/>
              </a:spcAft>
            </a:pPr>
            <a:fld id="{85972E54-0BC6-4766-8890-A1167D5D4B36}" type="slidenum">
              <a:rPr lang="en-US" smtClean="0">
                <a:solidFill>
                  <a:prstClr val="black"/>
                </a:solidFill>
                <a:cs typeface="+mn-cs"/>
              </a:rPr>
              <a:pPr defTabSz="685800" rtl="0" fontAlgn="auto">
                <a:spcBef>
                  <a:spcPts val="0"/>
                </a:spcBef>
                <a:spcAft>
                  <a:spcPts val="0"/>
                </a:spcAft>
              </a:pPr>
              <a:t>‹#›</a:t>
            </a:fld>
            <a:endParaRPr lang="en-US">
              <a:solidFill>
                <a:prstClr val="black"/>
              </a:solidFill>
              <a:cs typeface="+mn-cs"/>
            </a:endParaRPr>
          </a:p>
        </p:txBody>
      </p:sp>
    </p:spTree>
    <p:extLst>
      <p:ext uri="{BB962C8B-B14F-4D97-AF65-F5344CB8AC3E}">
        <p14:creationId xmlns:p14="http://schemas.microsoft.com/office/powerpoint/2010/main" val="391257951"/>
      </p:ext>
    </p:extLst>
  </p:cSld>
  <p:clrMap bg1="lt1" tx1="dk1" bg2="lt2" tx2="dk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 id="2147484134" r:id="rId12"/>
    <p:sldLayoutId id="2147484135" r:id="rId13"/>
    <p:sldLayoutId id="2147484136" r:id="rId14"/>
    <p:sldLayoutId id="2147484137" r:id="rId15"/>
    <p:sldLayoutId id="2147484138" r:id="rId16"/>
    <p:sldLayoutId id="2147484139" r:id="rId17"/>
    <p:sldLayoutId id="2147484140" r:id="rId18"/>
    <p:sldLayoutId id="2147484141" r:id="rId19"/>
  </p:sldLayoutIdLst>
  <p:txStyles>
    <p:titleStyle>
      <a:lvl1pPr algn="ctr" defTabSz="342900" rtl="0" eaLnBrk="1" latinLnBrk="0" hangingPunct="1">
        <a:spcBef>
          <a:spcPct val="0"/>
        </a:spcBef>
        <a:buNone/>
        <a:defRPr sz="33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buClr>
        <a:buSzPct val="115000"/>
        <a:buFont typeface="Arial"/>
        <a:buChar char="•"/>
        <a:defRPr sz="1500" kern="1200" cap="none">
          <a:solidFill>
            <a:schemeClr val="tx1">
              <a:lumMod val="85000"/>
              <a:lumOff val="1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buClr>
        <a:buSzPct val="115000"/>
        <a:buFont typeface="Arial"/>
        <a:buChar char="•"/>
        <a:defRPr sz="1350" kern="1200" cap="none">
          <a:solidFill>
            <a:schemeClr val="tx1">
              <a:lumMod val="85000"/>
              <a:lumOff val="1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18" Type="http://schemas.openxmlformats.org/officeDocument/2006/relationships/image" Target="../media/image36.jpeg"/><Relationship Id="rId3" Type="http://schemas.openxmlformats.org/officeDocument/2006/relationships/image" Target="../media/image21.jpeg"/><Relationship Id="rId21" Type="http://schemas.openxmlformats.org/officeDocument/2006/relationships/image" Target="../media/image39.png"/><Relationship Id="rId7" Type="http://schemas.openxmlformats.org/officeDocument/2006/relationships/image" Target="../media/image25.jpeg"/><Relationship Id="rId12" Type="http://schemas.openxmlformats.org/officeDocument/2006/relationships/image" Target="../media/image30.jpeg"/><Relationship Id="rId17" Type="http://schemas.openxmlformats.org/officeDocument/2006/relationships/image" Target="../media/image35.jpeg"/><Relationship Id="rId2" Type="http://schemas.openxmlformats.org/officeDocument/2006/relationships/notesSlide" Target="../notesSlides/notesSlide3.xml"/><Relationship Id="rId16" Type="http://schemas.openxmlformats.org/officeDocument/2006/relationships/image" Target="../media/image34.jpeg"/><Relationship Id="rId20" Type="http://schemas.openxmlformats.org/officeDocument/2006/relationships/image" Target="../media/image38.jpeg"/><Relationship Id="rId1" Type="http://schemas.openxmlformats.org/officeDocument/2006/relationships/slideLayout" Target="../slideLayouts/slideLayout1.xml"/><Relationship Id="rId6" Type="http://schemas.openxmlformats.org/officeDocument/2006/relationships/image" Target="../media/image24.jpeg"/><Relationship Id="rId11" Type="http://schemas.openxmlformats.org/officeDocument/2006/relationships/image" Target="../media/image29.jpeg"/><Relationship Id="rId24" Type="http://schemas.openxmlformats.org/officeDocument/2006/relationships/image" Target="../media/image42.png"/><Relationship Id="rId5" Type="http://schemas.openxmlformats.org/officeDocument/2006/relationships/image" Target="../media/image23.jpeg"/><Relationship Id="rId15" Type="http://schemas.openxmlformats.org/officeDocument/2006/relationships/image" Target="../media/image33.jpeg"/><Relationship Id="rId23" Type="http://schemas.openxmlformats.org/officeDocument/2006/relationships/image" Target="../media/image41.png"/><Relationship Id="rId10" Type="http://schemas.openxmlformats.org/officeDocument/2006/relationships/image" Target="../media/image28.jpeg"/><Relationship Id="rId19" Type="http://schemas.openxmlformats.org/officeDocument/2006/relationships/image" Target="../media/image37.jpeg"/><Relationship Id="rId4" Type="http://schemas.openxmlformats.org/officeDocument/2006/relationships/image" Target="../media/image22.jpeg"/><Relationship Id="rId9" Type="http://schemas.openxmlformats.org/officeDocument/2006/relationships/image" Target="../media/image27.jpeg"/><Relationship Id="rId14" Type="http://schemas.openxmlformats.org/officeDocument/2006/relationships/image" Target="../media/image32.jpeg"/><Relationship Id="rId22"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3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4.xml"/><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9.jpe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tiff"/></Relationships>
</file>

<file path=ppt/slides/_rels/slide5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4.png"/><Relationship Id="rId7" Type="http://schemas.openxmlformats.org/officeDocument/2006/relationships/image" Target="../media/image98.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 Id="rId9" Type="http://schemas.openxmlformats.org/officeDocument/2006/relationships/image" Target="../media/image100.jpeg"/></Relationships>
</file>

<file path=ppt/slides/_rels/slide63.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wmf"/><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107.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hyperlink" Target="http://www.amazon.com/Whole-New-Mind-Right-Brainers-Future/dp/1594481717/ref=cm_cr_pr_product_top" TargetMode="External"/><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13.wm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F500D6C-405F-4BF8-AC49-7ED85E1F2CEC}" type="slidenum">
              <a:rPr lang="ar-SA"/>
              <a:pPr>
                <a:defRPr/>
              </a:pPr>
              <a:t>1</a:t>
            </a:fld>
            <a:endParaRPr lang="en-US"/>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softEdge rad="112500"/>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98192"/>
            <a:ext cx="9144000" cy="6461615"/>
          </a:xfrm>
          <a:prstGeom prst="rect">
            <a:avLst/>
          </a:prstGeom>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duotone>
              <a:schemeClr val="accent5">
                <a:shade val="45000"/>
                <a:satMod val="135000"/>
              </a:schemeClr>
              <a:prstClr val="white"/>
            </a:duotone>
            <a:extLst>
              <a:ext uri="{BEBA8EAE-BF5A-486C-A8C5-ECC9F3942E4B}">
                <a14:imgProps xmlns:a14="http://schemas.microsoft.com/office/drawing/2010/main">
                  <a14:imgLayer r:embed="rId3">
                    <a14:imgEffect>
                      <a14:sharpenSoften amount="-70000"/>
                    </a14:imgEffect>
                    <a14:imgEffect>
                      <a14:colorTemperature colorTemp="6450"/>
                    </a14:imgEffect>
                    <a14:imgEffect>
                      <a14:saturation sat="45000"/>
                    </a14:imgEffect>
                  </a14:imgLayer>
                </a14:imgProps>
              </a:ext>
              <a:ext uri="{28A0092B-C50C-407E-A947-70E740481C1C}">
                <a14:useLocalDpi xmlns:a14="http://schemas.microsoft.com/office/drawing/2010/main" val="0"/>
              </a:ext>
            </a:extLst>
          </a:blip>
          <a:stretch>
            <a:fillRect/>
          </a:stretch>
        </p:blipFill>
        <p:spPr>
          <a:xfrm>
            <a:off x="763833" y="685800"/>
            <a:ext cx="7999167" cy="5486400"/>
          </a:xfrm>
          <a:prstGeom prst="rect">
            <a:avLst/>
          </a:prstGeom>
          <a:blipFill dpi="0" rotWithShape="1">
            <a:blip r:embed="rId4" cstate="print"/>
            <a:srcRect/>
            <a:tile tx="0" ty="0" sx="100000" sy="100000" flip="none" algn="tl"/>
          </a:blipFill>
        </p:spPr>
      </p:pic>
      <p:sp>
        <p:nvSpPr>
          <p:cNvPr id="7170"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E2FA3802-B588-46C2-B799-55ED3F3618A9}" type="slidenum">
              <a:rPr lang="ar-SA"/>
              <a:pPr eaLnBrk="1" hangingPunct="1"/>
              <a:t>2</a:t>
            </a:fld>
            <a:endParaRPr lang="en-US"/>
          </a:p>
        </p:txBody>
      </p:sp>
      <p:sp>
        <p:nvSpPr>
          <p:cNvPr id="4" name="Rectangle 3"/>
          <p:cNvSpPr/>
          <p:nvPr/>
        </p:nvSpPr>
        <p:spPr>
          <a:xfrm>
            <a:off x="796625" y="1466464"/>
            <a:ext cx="7933582" cy="1754326"/>
          </a:xfrm>
          <a:prstGeom prst="rect">
            <a:avLst/>
          </a:prstGeom>
          <a:noFill/>
        </p:spPr>
        <p:txBody>
          <a:bodyPr wrap="none">
            <a:spAutoFit/>
          </a:bodyPr>
          <a:lstStyle/>
          <a:p>
            <a:pPr algn="ctr">
              <a:defRPr/>
            </a:pPr>
            <a:r>
              <a:rPr lang="fa-IR" sz="5400" b="1" dirty="0">
                <a:ln w="17780" cmpd="sng">
                  <a:solidFill>
                    <a:srgbClr val="008000"/>
                  </a:solidFill>
                  <a:prstDash val="solid"/>
                  <a:miter lim="800000"/>
                </a:ln>
                <a:solidFill>
                  <a:srgbClr val="92D050"/>
                </a:solidFill>
                <a:effectLst>
                  <a:outerShdw blurRad="50800" algn="tl" rotWithShape="0">
                    <a:srgbClr val="000000"/>
                  </a:outerShdw>
                </a:effectLst>
                <a:latin typeface="Arial" pitchFamily="34" charset="0"/>
                <a:cs typeface="B Nazanin" pitchFamily="2" charset="-78"/>
              </a:rPr>
              <a:t>اخلاق حرفه‌ای در </a:t>
            </a:r>
            <a:r>
              <a:rPr lang="fa-IR" sz="5400" b="1" dirty="0" smtClean="0">
                <a:ln w="17780" cmpd="sng">
                  <a:solidFill>
                    <a:srgbClr val="008000"/>
                  </a:solidFill>
                  <a:prstDash val="solid"/>
                  <a:miter lim="800000"/>
                </a:ln>
                <a:solidFill>
                  <a:srgbClr val="92D050"/>
                </a:solidFill>
                <a:effectLst>
                  <a:outerShdw blurRad="50800" algn="tl" rotWithShape="0">
                    <a:srgbClr val="000000"/>
                  </a:outerShdw>
                </a:effectLst>
                <a:latin typeface="Arial" pitchFamily="34" charset="0"/>
                <a:cs typeface="B Nazanin" pitchFamily="2" charset="-78"/>
              </a:rPr>
              <a:t>خدمات سلامت</a:t>
            </a:r>
          </a:p>
          <a:p>
            <a:pPr algn="ctr">
              <a:defRPr/>
            </a:pPr>
            <a:r>
              <a:rPr lang="fa-IR" sz="5400" b="1" dirty="0" smtClean="0">
                <a:ln w="17780" cmpd="sng">
                  <a:solidFill>
                    <a:srgbClr val="008000"/>
                  </a:solidFill>
                  <a:prstDash val="solid"/>
                  <a:miter lim="800000"/>
                </a:ln>
                <a:solidFill>
                  <a:srgbClr val="92D050"/>
                </a:solidFill>
                <a:effectLst>
                  <a:outerShdw blurRad="50800" algn="tl" rotWithShape="0">
                    <a:srgbClr val="000000"/>
                  </a:outerShdw>
                </a:effectLst>
                <a:latin typeface="Arial" pitchFamily="34" charset="0"/>
                <a:cs typeface="B Nazanin" pitchFamily="2" charset="-78"/>
              </a:rPr>
              <a:t>رهیافت سازمانی</a:t>
            </a:r>
            <a:endParaRPr lang="en-US" sz="5400" b="1" dirty="0">
              <a:ln w="17780" cmpd="sng">
                <a:solidFill>
                  <a:srgbClr val="008000"/>
                </a:solidFill>
                <a:prstDash val="solid"/>
                <a:miter lim="800000"/>
              </a:ln>
              <a:solidFill>
                <a:srgbClr val="92D050"/>
              </a:solidFill>
              <a:effectLst>
                <a:outerShdw blurRad="50800" algn="tl" rotWithShape="0">
                  <a:srgbClr val="000000"/>
                </a:outerShdw>
              </a:effectLst>
              <a:latin typeface="Arial" pitchFamily="34" charset="0"/>
              <a:cs typeface="B Nazanin" pitchFamily="2" charset="-78"/>
            </a:endParaRPr>
          </a:p>
        </p:txBody>
      </p:sp>
      <p:sp>
        <p:nvSpPr>
          <p:cNvPr id="6" name="Rectangle 5"/>
          <p:cNvSpPr/>
          <p:nvPr/>
        </p:nvSpPr>
        <p:spPr>
          <a:xfrm>
            <a:off x="2626353" y="3886200"/>
            <a:ext cx="4304384" cy="1261884"/>
          </a:xfrm>
          <a:prstGeom prst="rect">
            <a:avLst/>
          </a:prstGeom>
          <a:noFill/>
        </p:spPr>
        <p:txBody>
          <a:bodyPr wrap="none">
            <a:spAutoFit/>
          </a:bodyPr>
          <a:lstStyle/>
          <a:p>
            <a:pPr algn="ctr">
              <a:defRPr/>
            </a:pPr>
            <a:r>
              <a:rPr lang="fa-IR" sz="4800" b="1" dirty="0">
                <a:ln w="31550" cmpd="sng">
                  <a:solidFill>
                    <a:srgbClr val="00B050"/>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B Nazanin" pitchFamily="2" charset="-78"/>
              </a:rPr>
              <a:t>احد فرامرز قراملکی</a:t>
            </a:r>
            <a:endParaRPr lang="en-US" sz="4800" b="1" dirty="0">
              <a:ln w="31550" cmpd="sng">
                <a:solidFill>
                  <a:srgbClr val="00B050"/>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B Nazanin" pitchFamily="2" charset="-78"/>
            </a:endParaRPr>
          </a:p>
          <a:p>
            <a:pPr algn="ctr">
              <a:defRPr/>
            </a:pPr>
            <a:r>
              <a:rPr lang="fa-IR" sz="2800" b="1" dirty="0">
                <a:ln w="31550" cmpd="sng">
                  <a:solidFill>
                    <a:srgbClr val="00B050"/>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B Nazanin" pitchFamily="2" charset="-78"/>
              </a:rPr>
              <a:t>استاد دانشگاه تهران</a:t>
            </a:r>
            <a:endParaRPr lang="en-US" sz="2800" b="1" dirty="0">
              <a:ln w="31550" cmpd="sng">
                <a:solidFill>
                  <a:srgbClr val="00B050"/>
                </a:soli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itchFamily="34" charset="0"/>
              <a:cs typeface="B Nazanin" pitchFamily="2" charset="-78"/>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Up Arrow 15"/>
          <p:cNvSpPr/>
          <p:nvPr/>
        </p:nvSpPr>
        <p:spPr>
          <a:xfrm>
            <a:off x="8190850" y="2514600"/>
            <a:ext cx="647268" cy="1308738"/>
          </a:xfrm>
          <a:prstGeom prst="upArrow">
            <a:avLst/>
          </a:prstGeom>
          <a:ln/>
        </p:spPr>
        <p:style>
          <a:lnRef idx="3">
            <a:schemeClr val="lt1"/>
          </a:lnRef>
          <a:fillRef idx="1">
            <a:schemeClr val="accent1"/>
          </a:fillRef>
          <a:effectRef idx="1">
            <a:schemeClr val="accent1"/>
          </a:effectRef>
          <a:fontRef idx="minor">
            <a:schemeClr val="lt1"/>
          </a:fontRef>
        </p:style>
        <p:txBody>
          <a:bodyPr rtlCol="1" anchor="ctr"/>
          <a:lstStyle/>
          <a:p>
            <a:pPr algn="ctr">
              <a:defRPr/>
            </a:pPr>
            <a:endParaRPr lang="fa-IR" b="1">
              <a:ln w="18000">
                <a:solidFill>
                  <a:schemeClr val="accent2">
                    <a:satMod val="140000"/>
                  </a:schemeClr>
                </a:solidFill>
                <a:prstDash val="solid"/>
                <a:miter lim="800000"/>
              </a:ln>
              <a:noFill/>
              <a:effectLst>
                <a:outerShdw blurRad="25500" dist="23000" dir="7020000" algn="tl">
                  <a:srgbClr val="000000">
                    <a:alpha val="50000"/>
                  </a:srgbClr>
                </a:outerShdw>
              </a:effectLst>
              <a:cs typeface="B Badr" pitchFamily="2" charset="-78"/>
            </a:endParaRPr>
          </a:p>
        </p:txBody>
      </p:sp>
      <p:sp>
        <p:nvSpPr>
          <p:cNvPr id="1126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171D49B1-17C1-4806-9078-437C7769909F}" type="slidenum">
              <a:rPr lang="ar-SA" altLang="en-US" smtClean="0">
                <a:cs typeface="B Badr" pitchFamily="2" charset="-78"/>
              </a:rPr>
              <a:pPr eaLnBrk="1" hangingPunct="1"/>
              <a:t>3</a:t>
            </a:fld>
            <a:endParaRPr lang="en-US" altLang="en-US" smtClean="0">
              <a:cs typeface="B Badr" pitchFamily="2" charset="-78"/>
            </a:endParaRPr>
          </a:p>
        </p:txBody>
      </p:sp>
      <p:sp>
        <p:nvSpPr>
          <p:cNvPr id="3" name="TextBox 2"/>
          <p:cNvSpPr txBox="1">
            <a:spLocks noChangeArrowheads="1"/>
          </p:cNvSpPr>
          <p:nvPr/>
        </p:nvSpPr>
        <p:spPr bwMode="auto">
          <a:xfrm>
            <a:off x="2422525" y="228600"/>
            <a:ext cx="4189413" cy="830263"/>
          </a:xfrm>
          <a:prstGeom prst="rect">
            <a:avLst/>
          </a:prstGeom>
          <a:noFill/>
          <a:ln>
            <a:noFill/>
          </a:ln>
          <a:extLst/>
        </p:spPr>
        <p:style>
          <a:lnRef idx="2">
            <a:schemeClr val="accent2"/>
          </a:lnRef>
          <a:fillRef idx="1">
            <a:schemeClr val="lt1"/>
          </a:fillRef>
          <a:effectRef idx="0">
            <a:schemeClr val="accent2"/>
          </a:effectRef>
          <a:fontRef idx="minor">
            <a:schemeClr val="dk1"/>
          </a:fontRef>
        </p:style>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a-IR" sz="4800" b="1" dirty="0">
                <a:solidFill>
                  <a:srgbClr val="CC0099"/>
                </a:solidFill>
                <a:cs typeface="B Nazanin" panose="00000400000000000000" pitchFamily="2" charset="-78"/>
              </a:rPr>
              <a:t>تلقی از این جلسه</a:t>
            </a:r>
          </a:p>
        </p:txBody>
      </p:sp>
      <p:sp>
        <p:nvSpPr>
          <p:cNvPr id="12" name="TextBox 11"/>
          <p:cNvSpPr txBox="1">
            <a:spLocks noChangeArrowheads="1"/>
          </p:cNvSpPr>
          <p:nvPr/>
        </p:nvSpPr>
        <p:spPr bwMode="auto">
          <a:xfrm>
            <a:off x="6478588" y="1766888"/>
            <a:ext cx="18018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fa-IR" altLang="en-US" sz="3200" b="1" dirty="0">
                <a:solidFill>
                  <a:srgbClr val="002060"/>
                </a:solidFill>
                <a:cs typeface="B Badr" pitchFamily="2" charset="-78"/>
              </a:rPr>
              <a:t>دروس اخلاق</a:t>
            </a:r>
          </a:p>
        </p:txBody>
      </p:sp>
      <p:sp>
        <p:nvSpPr>
          <p:cNvPr id="13" name="TextBox 12"/>
          <p:cNvSpPr txBox="1">
            <a:spLocks noChangeArrowheads="1"/>
          </p:cNvSpPr>
          <p:nvPr/>
        </p:nvSpPr>
        <p:spPr bwMode="auto">
          <a:xfrm>
            <a:off x="228600" y="1752600"/>
            <a:ext cx="4572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buFont typeface="Wingdings" pitchFamily="2" charset="2"/>
              <a:buChar char="ü"/>
            </a:pPr>
            <a:r>
              <a:rPr lang="fa-IR" altLang="en-US" sz="2400" b="1" dirty="0">
                <a:solidFill>
                  <a:srgbClr val="002060"/>
                </a:solidFill>
                <a:cs typeface="B Badr" pitchFamily="2" charset="-78"/>
              </a:rPr>
              <a:t>گفتگوی علمی درباره یک گستره معرفتی</a:t>
            </a:r>
            <a:endParaRPr lang="en-US" altLang="en-US" sz="2400" b="1" dirty="0">
              <a:solidFill>
                <a:srgbClr val="002060"/>
              </a:solidFill>
              <a:cs typeface="B Badr" pitchFamily="2" charset="-78"/>
            </a:endParaRPr>
          </a:p>
          <a:p>
            <a:pPr algn="r" rtl="1" eaLnBrk="1" hangingPunct="1">
              <a:buFont typeface="Wingdings" pitchFamily="2" charset="2"/>
              <a:buChar char="ü"/>
            </a:pPr>
            <a:r>
              <a:rPr lang="fa-IR" altLang="en-US" sz="2400" b="1" dirty="0">
                <a:solidFill>
                  <a:srgbClr val="002060"/>
                </a:solidFill>
                <a:cs typeface="B Badr" pitchFamily="2" charset="-78"/>
              </a:rPr>
              <a:t>هم اندیشی در رشد اخلاق </a:t>
            </a:r>
            <a:r>
              <a:rPr lang="fa-IR" altLang="en-US" sz="2400" b="1" dirty="0" smtClean="0">
                <a:solidFill>
                  <a:srgbClr val="002060"/>
                </a:solidFill>
                <a:cs typeface="B Badr" pitchFamily="2" charset="-78"/>
              </a:rPr>
              <a:t>سازمانی دانشگاه</a:t>
            </a:r>
          </a:p>
          <a:p>
            <a:pPr algn="r" rtl="1" eaLnBrk="1" hangingPunct="1">
              <a:buFont typeface="Wingdings" pitchFamily="2" charset="2"/>
              <a:buChar char="ü"/>
            </a:pPr>
            <a:r>
              <a:rPr lang="fa-IR" altLang="en-US" sz="2400" b="1" dirty="0" smtClean="0">
                <a:solidFill>
                  <a:srgbClr val="002060"/>
                </a:solidFill>
                <a:cs typeface="B Badr" pitchFamily="2" charset="-78"/>
              </a:rPr>
              <a:t>علوم پزشکی</a:t>
            </a:r>
            <a:endParaRPr lang="fa-IR" altLang="en-US" sz="2400" b="1" dirty="0">
              <a:solidFill>
                <a:srgbClr val="002060"/>
              </a:solidFill>
              <a:cs typeface="B Badr" pitchFamily="2" charset="-78"/>
            </a:endParaRPr>
          </a:p>
          <a:p>
            <a:pPr algn="r" rtl="1" eaLnBrk="1" hangingPunct="1">
              <a:buFont typeface="Wingdings" pitchFamily="2" charset="2"/>
              <a:buChar char="ü"/>
            </a:pPr>
            <a:endParaRPr lang="fa-IR" altLang="en-US" sz="2400" b="1" dirty="0">
              <a:solidFill>
                <a:srgbClr val="002060"/>
              </a:solidFill>
              <a:cs typeface="B Badr" pitchFamily="2" charset="-78"/>
            </a:endParaRPr>
          </a:p>
        </p:txBody>
      </p:sp>
      <p:sp>
        <p:nvSpPr>
          <p:cNvPr id="14" name="TextBox 13"/>
          <p:cNvSpPr txBox="1">
            <a:spLocks noChangeArrowheads="1"/>
          </p:cNvSpPr>
          <p:nvPr/>
        </p:nvSpPr>
        <p:spPr bwMode="auto">
          <a:xfrm>
            <a:off x="6915304" y="4083050"/>
            <a:ext cx="22493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fa-IR" altLang="en-US" sz="2800" b="1" dirty="0">
                <a:cs typeface="B Badr" pitchFamily="2" charset="-78"/>
              </a:rPr>
              <a:t>زیره به کرمان بردن</a:t>
            </a:r>
          </a:p>
        </p:txBody>
      </p:sp>
      <p:sp>
        <p:nvSpPr>
          <p:cNvPr id="15" name="TextBox 14"/>
          <p:cNvSpPr txBox="1">
            <a:spLocks noChangeArrowheads="1"/>
          </p:cNvSpPr>
          <p:nvPr/>
        </p:nvSpPr>
        <p:spPr bwMode="auto">
          <a:xfrm>
            <a:off x="4114800" y="4845050"/>
            <a:ext cx="40100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fa-IR" altLang="en-US" sz="2400" b="1" dirty="0">
                <a:cs typeface="B Badr" pitchFamily="2" charset="-78"/>
              </a:rPr>
              <a:t>ذات نایافته از هستی بخش     </a:t>
            </a:r>
          </a:p>
          <a:p>
            <a:pPr algn="ctr" rtl="1" eaLnBrk="1" hangingPunct="1"/>
            <a:r>
              <a:rPr lang="fa-IR" altLang="en-US" sz="2400" b="1" dirty="0">
                <a:cs typeface="B Badr" pitchFamily="2" charset="-78"/>
              </a:rPr>
              <a:t> کی تواند که شود هستی بخش</a:t>
            </a:r>
          </a:p>
        </p:txBody>
      </p:sp>
      <p:sp>
        <p:nvSpPr>
          <p:cNvPr id="31" name="Up Arrow 30"/>
          <p:cNvSpPr/>
          <p:nvPr/>
        </p:nvSpPr>
        <p:spPr>
          <a:xfrm>
            <a:off x="5883005" y="2514600"/>
            <a:ext cx="717448" cy="2057400"/>
          </a:xfrm>
          <a:prstGeom prst="upArrow">
            <a:avLst/>
          </a:prstGeom>
          <a:ln/>
        </p:spPr>
        <p:style>
          <a:lnRef idx="3">
            <a:schemeClr val="lt1"/>
          </a:lnRef>
          <a:fillRef idx="1">
            <a:schemeClr val="accent1"/>
          </a:fillRef>
          <a:effectRef idx="1">
            <a:schemeClr val="accent1"/>
          </a:effectRef>
          <a:fontRef idx="minor">
            <a:schemeClr val="lt1"/>
          </a:fontRef>
        </p:style>
        <p:txBody>
          <a:bodyPr rtlCol="1" anchor="ctr"/>
          <a:lstStyle/>
          <a:p>
            <a:pPr algn="ctr">
              <a:defRPr/>
            </a:pPr>
            <a:endParaRPr lang="fa-IR" b="1">
              <a:ln w="18000">
                <a:solidFill>
                  <a:schemeClr val="accent2">
                    <a:satMod val="140000"/>
                  </a:schemeClr>
                </a:solidFill>
                <a:prstDash val="solid"/>
                <a:miter lim="800000"/>
              </a:ln>
              <a:noFill/>
              <a:effectLst>
                <a:outerShdw blurRad="25500" dist="23000" dir="7020000" algn="tl">
                  <a:srgbClr val="000000">
                    <a:alpha val="50000"/>
                  </a:srgbClr>
                </a:outerShdw>
              </a:effectLst>
              <a:cs typeface="B Badr" pitchFamily="2" charset="-78"/>
            </a:endParaRPr>
          </a:p>
        </p:txBody>
      </p:sp>
      <p:cxnSp>
        <p:nvCxnSpPr>
          <p:cNvPr id="6" name="Straight Arrow Connector 5"/>
          <p:cNvCxnSpPr/>
          <p:nvPr/>
        </p:nvCxnSpPr>
        <p:spPr>
          <a:xfrm flipH="1">
            <a:off x="7513638" y="1035050"/>
            <a:ext cx="22225" cy="68580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087563" y="1058863"/>
            <a:ext cx="0" cy="57785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 name="Multiply 1"/>
          <p:cNvSpPr/>
          <p:nvPr/>
        </p:nvSpPr>
        <p:spPr>
          <a:xfrm>
            <a:off x="5177585" y="-160337"/>
            <a:ext cx="4572000" cy="4243387"/>
          </a:xfrm>
          <a:prstGeom prst="mathMultiply">
            <a:avLst>
              <a:gd name="adj1" fmla="val 272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0" name="Straight Connector 9"/>
          <p:cNvCxnSpPr>
            <a:cxnSpLocks noChangeShapeType="1"/>
          </p:cNvCxnSpPr>
          <p:nvPr/>
        </p:nvCxnSpPr>
        <p:spPr bwMode="auto">
          <a:xfrm>
            <a:off x="2087563" y="1058863"/>
            <a:ext cx="5426075" cy="0"/>
          </a:xfrm>
          <a:prstGeom prst="line">
            <a:avLst/>
          </a:prstGeom>
          <a:noFill/>
          <a:ln w="57150" algn="ctr">
            <a:solidFill>
              <a:srgbClr val="00B05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320559818"/>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6"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2000"/>
                                        <p:tgtEl>
                                          <p:spTgt spid="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1000"/>
                            </p:stCondLst>
                            <p:childTnLst>
                              <p:par>
                                <p:cTn id="25" presetID="22" presetClass="entr" presetSubtype="4"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par>
                          <p:cTn id="35" fill="hold" nodeType="afterGroup">
                            <p:stCondLst>
                              <p:cond delay="1000"/>
                            </p:stCondLst>
                            <p:childTnLst>
                              <p:par>
                                <p:cTn id="36" presetID="22" presetClass="entr" presetSubtype="4"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down)">
                                      <p:cBhvr>
                                        <p:cTn id="38" dur="500"/>
                                        <p:tgtEl>
                                          <p:spTgt spid="31"/>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30" presetClass="entr" presetSubtype="0" fill="hold"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800" decel="100000"/>
                                        <p:tgtEl>
                                          <p:spTgt spid="2"/>
                                        </p:tgtEl>
                                      </p:cBhvr>
                                    </p:animEffect>
                                    <p:anim calcmode="lin" valueType="num">
                                      <p:cBhvr>
                                        <p:cTn id="51" dur="800" decel="100000" fill="hold"/>
                                        <p:tgtEl>
                                          <p:spTgt spid="2"/>
                                        </p:tgtEl>
                                        <p:attrNameLst>
                                          <p:attrName>style.rotation</p:attrName>
                                        </p:attrNameLst>
                                      </p:cBhvr>
                                      <p:tavLst>
                                        <p:tav tm="0">
                                          <p:val>
                                            <p:fltVal val="-90"/>
                                          </p:val>
                                        </p:tav>
                                        <p:tav tm="100000">
                                          <p:val>
                                            <p:fltVal val="0"/>
                                          </p:val>
                                        </p:tav>
                                      </p:tavLst>
                                    </p:anim>
                                    <p:anim calcmode="lin" valueType="num">
                                      <p:cBhvr>
                                        <p:cTn id="52" dur="800" decel="100000" fill="hold"/>
                                        <p:tgtEl>
                                          <p:spTgt spid="2"/>
                                        </p:tgtEl>
                                        <p:attrNameLst>
                                          <p:attrName>ppt_x</p:attrName>
                                        </p:attrNameLst>
                                      </p:cBhvr>
                                      <p:tavLst>
                                        <p:tav tm="0">
                                          <p:val>
                                            <p:strVal val="#ppt_x+0.4"/>
                                          </p:val>
                                        </p:tav>
                                        <p:tav tm="100000">
                                          <p:val>
                                            <p:strVal val="#ppt_x-0.05"/>
                                          </p:val>
                                        </p:tav>
                                      </p:tavLst>
                                    </p:anim>
                                    <p:anim calcmode="lin" valueType="num">
                                      <p:cBhvr>
                                        <p:cTn id="53" dur="800" decel="100000" fill="hold"/>
                                        <p:tgtEl>
                                          <p:spTgt spid="2"/>
                                        </p:tgtEl>
                                        <p:attrNameLst>
                                          <p:attrName>ppt_y</p:attrName>
                                        </p:attrNameLst>
                                      </p:cBhvr>
                                      <p:tavLst>
                                        <p:tav tm="0">
                                          <p:val>
                                            <p:strVal val="#ppt_y-0.4"/>
                                          </p:val>
                                        </p:tav>
                                        <p:tav tm="100000">
                                          <p:val>
                                            <p:strVal val="#ppt_y+0.1"/>
                                          </p:val>
                                        </p:tav>
                                      </p:tavLst>
                                    </p:anim>
                                    <p:anim calcmode="lin" valueType="num">
                                      <p:cBhvr>
                                        <p:cTn id="54"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55"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1" fill="hold"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1000"/>
                                        <p:tgtEl>
                                          <p:spTgt spid="13"/>
                                        </p:tgtEl>
                                      </p:cBhvr>
                                    </p:animEffect>
                                    <p:anim calcmode="lin" valueType="num">
                                      <p:cBhvr>
                                        <p:cTn id="66" dur="1000" fill="hold"/>
                                        <p:tgtEl>
                                          <p:spTgt spid="13"/>
                                        </p:tgtEl>
                                        <p:attrNameLst>
                                          <p:attrName>ppt_x</p:attrName>
                                        </p:attrNameLst>
                                      </p:cBhvr>
                                      <p:tavLst>
                                        <p:tav tm="0">
                                          <p:val>
                                            <p:strVal val="#ppt_x"/>
                                          </p:val>
                                        </p:tav>
                                        <p:tav tm="100000">
                                          <p:val>
                                            <p:strVal val="#ppt_x"/>
                                          </p:val>
                                        </p:tav>
                                      </p:tavLst>
                                    </p:anim>
                                    <p:anim calcmode="lin" valueType="num">
                                      <p:cBhvr>
                                        <p:cTn id="6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0D3E57F3-DF36-4B3C-B96D-4EBEFA8DA41E}" type="slidenum">
              <a:rPr lang="ar-SA"/>
              <a:pPr>
                <a:defRPr/>
              </a:pPr>
              <a:t>4</a:t>
            </a:fld>
            <a:endParaRPr lang="en-US"/>
          </a:p>
        </p:txBody>
      </p:sp>
      <p:sp>
        <p:nvSpPr>
          <p:cNvPr id="3" name="Text Box 3"/>
          <p:cNvSpPr txBox="1">
            <a:spLocks noChangeArrowheads="1"/>
          </p:cNvSpPr>
          <p:nvPr/>
        </p:nvSpPr>
        <p:spPr bwMode="auto">
          <a:xfrm rot="19950113">
            <a:off x="675518" y="888555"/>
            <a:ext cx="378600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defRPr/>
            </a:pPr>
            <a:r>
              <a:rPr lang="fa-IR" sz="5400" dirty="0" smtClean="0">
                <a:ln w="18415" cmpd="sng">
                  <a:solidFill>
                    <a:srgbClr val="FF0066"/>
                  </a:solidFill>
                  <a:prstDash val="solid"/>
                </a:ln>
                <a:solidFill>
                  <a:srgbClr val="FF0066"/>
                </a:solidFill>
                <a:effectLst>
                  <a:outerShdw blurRad="63500" dir="3600000" algn="tl" rotWithShape="0">
                    <a:srgbClr val="000000">
                      <a:alpha val="70000"/>
                    </a:srgbClr>
                  </a:outerShdw>
                </a:effectLst>
                <a:latin typeface="Times New Roman" pitchFamily="18" charset="0"/>
                <a:cs typeface="B Lotus" pitchFamily="2" charset="-78"/>
              </a:rPr>
              <a:t>مباحث پیشنهادی</a:t>
            </a:r>
            <a:endParaRPr lang="fa-IR" sz="5400" dirty="0" smtClean="0">
              <a:ln w="18415" cmpd="sng">
                <a:solidFill>
                  <a:srgbClr val="FF0066"/>
                </a:solidFill>
                <a:prstDash val="solid"/>
              </a:ln>
              <a:solidFill>
                <a:srgbClr val="FF0066"/>
              </a:solidFill>
              <a:effectLst>
                <a:outerShdw blurRad="63500" dir="3600000" algn="tl" rotWithShape="0">
                  <a:srgbClr val="000000">
                    <a:alpha val="70000"/>
                  </a:srgbClr>
                </a:outerShdw>
              </a:effectLst>
              <a:latin typeface="Times New Roman" pitchFamily="18" charset="0"/>
              <a:cs typeface="B Lotus" pitchFamily="2" charset="-78"/>
            </a:endParaRPr>
          </a:p>
        </p:txBody>
      </p:sp>
      <p:sp>
        <p:nvSpPr>
          <p:cNvPr id="4" name="Text Box 3"/>
          <p:cNvSpPr txBox="1">
            <a:spLocks noChangeArrowheads="1"/>
          </p:cNvSpPr>
          <p:nvPr/>
        </p:nvSpPr>
        <p:spPr bwMode="auto">
          <a:xfrm>
            <a:off x="1101213" y="685800"/>
            <a:ext cx="80010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spcBef>
                <a:spcPct val="50000"/>
              </a:spcBef>
              <a:spcAft>
                <a:spcPts val="0"/>
              </a:spcAft>
              <a:buFont typeface="Wingdings" pitchFamily="2" charset="2"/>
              <a:buChar char="ü"/>
              <a:defRPr/>
            </a:pPr>
            <a:r>
              <a:rPr lang="fa-IR" sz="3600" b="1" kern="0" dirty="0" smtClean="0">
                <a:latin typeface="Times New Roman" pitchFamily="18" charset="0"/>
                <a:cs typeface="B Nazanin" pitchFamily="2" charset="-78"/>
              </a:rPr>
              <a:t>چرایی اخلاق حرفه ای</a:t>
            </a:r>
            <a:endParaRPr lang="fa-IR" sz="3600" b="1" kern="0" dirty="0">
              <a:latin typeface="Times New Roman" pitchFamily="18" charset="0"/>
              <a:cs typeface="B Nazanin" pitchFamily="2" charset="-78"/>
            </a:endParaRPr>
          </a:p>
          <a:p>
            <a:pPr eaLnBrk="1" fontAlgn="auto" hangingPunct="1">
              <a:spcBef>
                <a:spcPct val="50000"/>
              </a:spcBef>
              <a:spcAft>
                <a:spcPts val="0"/>
              </a:spcAft>
              <a:buFont typeface="Wingdings" pitchFamily="2" charset="2"/>
              <a:buChar char="ü"/>
              <a:defRPr/>
            </a:pPr>
            <a:r>
              <a:rPr lang="fa-IR" sz="3600" b="1" kern="0" dirty="0" smtClean="0">
                <a:latin typeface="Times New Roman" pitchFamily="18" charset="0"/>
                <a:cs typeface="B Nazanin" pitchFamily="2" charset="-78"/>
              </a:rPr>
              <a:t>انگاره ها از اخلاق</a:t>
            </a:r>
            <a:endParaRPr lang="fa-IR" sz="3600" b="1" kern="0" dirty="0">
              <a:latin typeface="Times New Roman" pitchFamily="18" charset="0"/>
              <a:cs typeface="B Nazanin" pitchFamily="2" charset="-78"/>
            </a:endParaRPr>
          </a:p>
          <a:p>
            <a:pPr eaLnBrk="1" fontAlgn="auto" hangingPunct="1">
              <a:spcBef>
                <a:spcPct val="50000"/>
              </a:spcBef>
              <a:spcAft>
                <a:spcPts val="0"/>
              </a:spcAft>
              <a:buFont typeface="Wingdings" pitchFamily="2" charset="2"/>
              <a:buChar char="ü"/>
              <a:defRPr/>
            </a:pPr>
            <a:r>
              <a:rPr lang="fa-IR" sz="3600" b="1" kern="0" dirty="0" smtClean="0">
                <a:latin typeface="Times New Roman" pitchFamily="18" charset="0"/>
                <a:cs typeface="B Nazanin" pitchFamily="2" charset="-78"/>
              </a:rPr>
              <a:t>رهیافت سازمانی به اخلاق حرفه ای</a:t>
            </a:r>
            <a:endParaRPr lang="fa-IR" sz="3600" b="1" kern="0" dirty="0">
              <a:latin typeface="Times New Roman" pitchFamily="18" charset="0"/>
              <a:cs typeface="B Nazanin" pitchFamily="2" charset="-78"/>
            </a:endParaRPr>
          </a:p>
          <a:p>
            <a:pPr eaLnBrk="1" fontAlgn="auto" hangingPunct="1">
              <a:spcBef>
                <a:spcPct val="50000"/>
              </a:spcBef>
              <a:spcAft>
                <a:spcPts val="0"/>
              </a:spcAft>
              <a:buFont typeface="Wingdings" pitchFamily="2" charset="2"/>
              <a:buChar char="ü"/>
              <a:defRPr/>
            </a:pPr>
            <a:r>
              <a:rPr lang="fa-IR" sz="3600" b="1" kern="0" dirty="0" smtClean="0">
                <a:latin typeface="Times New Roman" pitchFamily="18" charset="0"/>
                <a:cs typeface="B Nazanin" pitchFamily="2" charset="-78"/>
              </a:rPr>
              <a:t>رهبری اخلاقی سازمان ها در خدمات سلامت</a:t>
            </a:r>
            <a:endParaRPr lang="fa-IR" sz="3600" b="1" kern="0" dirty="0">
              <a:latin typeface="Times New Roman" pitchFamily="18" charset="0"/>
              <a:cs typeface="B Nazanin" pitchFamily="2" charset="-78"/>
            </a:endParaRPr>
          </a:p>
          <a:p>
            <a:pPr eaLnBrk="1" fontAlgn="auto" hangingPunct="1">
              <a:spcBef>
                <a:spcPct val="50000"/>
              </a:spcBef>
              <a:spcAft>
                <a:spcPts val="0"/>
              </a:spcAft>
              <a:buFont typeface="Wingdings" pitchFamily="2" charset="2"/>
              <a:buChar char="ü"/>
              <a:defRPr/>
            </a:pPr>
            <a:r>
              <a:rPr lang="fa-IR" sz="3600" b="1" kern="0" dirty="0">
                <a:latin typeface="Times New Roman" pitchFamily="18" charset="0"/>
                <a:cs typeface="B Nazanin" pitchFamily="2" charset="-78"/>
              </a:rPr>
              <a:t> </a:t>
            </a:r>
            <a:r>
              <a:rPr lang="fa-IR" sz="3600" b="1" kern="0" dirty="0" smtClean="0">
                <a:latin typeface="Times New Roman" pitchFamily="18" charset="0"/>
                <a:cs typeface="B Nazanin" pitchFamily="2" charset="-78"/>
              </a:rPr>
              <a:t>ابعاد سنجش اخلاق در خدمات سلامت</a:t>
            </a:r>
            <a:endParaRPr lang="fa-IR" sz="3600" b="1" kern="0" dirty="0">
              <a:latin typeface="Times New Roman" pitchFamily="18" charset="0"/>
              <a:cs typeface="B Nazanin" pitchFamily="2" charset="-78"/>
            </a:endParaRPr>
          </a:p>
        </p:txBody>
      </p:sp>
      <p:sp>
        <p:nvSpPr>
          <p:cNvPr id="5" name="Rectangle 4"/>
          <p:cNvSpPr/>
          <p:nvPr/>
        </p:nvSpPr>
        <p:spPr>
          <a:xfrm>
            <a:off x="439839" y="-19646"/>
            <a:ext cx="236379" cy="4486573"/>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endParaRPr lang="en-US" kern="0">
              <a:solidFill>
                <a:sysClr val="window" lastClr="FFFFFF"/>
              </a:solidFill>
            </a:endParaRPr>
          </a:p>
        </p:txBody>
      </p:sp>
      <p:sp>
        <p:nvSpPr>
          <p:cNvPr id="6" name="Rectangle 5"/>
          <p:cNvSpPr/>
          <p:nvPr/>
        </p:nvSpPr>
        <p:spPr>
          <a:xfrm>
            <a:off x="685800" y="0"/>
            <a:ext cx="266702" cy="4191000"/>
          </a:xfrm>
          <a:prstGeom prst="rect">
            <a:avLst/>
          </a:prstGeom>
          <a:ln/>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US" kern="0">
              <a:solidFill>
                <a:sysClr val="window" lastClr="FFFFFF"/>
              </a:solidFill>
            </a:endParaRPr>
          </a:p>
        </p:txBody>
      </p:sp>
      <p:sp>
        <p:nvSpPr>
          <p:cNvPr id="8" name="Rectangle 7"/>
          <p:cNvSpPr/>
          <p:nvPr/>
        </p:nvSpPr>
        <p:spPr>
          <a:xfrm rot="16200000">
            <a:off x="1005885" y="3929504"/>
            <a:ext cx="266701" cy="1398793"/>
          </a:xfrm>
          <a:prstGeom prst="rect">
            <a:avLst/>
          </a:prstGeom>
          <a:ln/>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endParaRPr lang="en-US" kern="0">
              <a:solidFill>
                <a:sysClr val="window" lastClr="FFFFFF"/>
              </a:solidFill>
            </a:endParaRPr>
          </a:p>
        </p:txBody>
      </p:sp>
      <p:sp>
        <p:nvSpPr>
          <p:cNvPr id="9" name="Rectangle 8"/>
          <p:cNvSpPr/>
          <p:nvPr/>
        </p:nvSpPr>
        <p:spPr>
          <a:xfrm rot="16200000">
            <a:off x="1125798" y="3761314"/>
            <a:ext cx="274320" cy="1143000"/>
          </a:xfrm>
          <a:prstGeom prst="rect">
            <a:avLst/>
          </a:prstGeom>
          <a:ln/>
        </p:spPr>
        <p:style>
          <a:lnRef idx="0">
            <a:schemeClr val="accent6"/>
          </a:lnRef>
          <a:fillRef idx="3">
            <a:schemeClr val="accent6"/>
          </a:fillRef>
          <a:effectRef idx="3">
            <a:schemeClr val="accent6"/>
          </a:effectRef>
          <a:fontRef idx="minor">
            <a:schemeClr val="lt1"/>
          </a:fontRef>
        </p:style>
        <p:txBody>
          <a:bodyPr anchor="ctr"/>
          <a:lstStyle/>
          <a:p>
            <a:pPr algn="ctr" fontAlgn="auto">
              <a:spcBef>
                <a:spcPts val="0"/>
              </a:spcBef>
              <a:spcAft>
                <a:spcPts val="0"/>
              </a:spcAft>
              <a:defRPr/>
            </a:pPr>
            <a:endParaRPr lang="en-US" kern="0">
              <a:solidFill>
                <a:sysClr val="window" lastClr="FFFFFF"/>
              </a:solidFill>
            </a:endParaRPr>
          </a:p>
        </p:txBody>
      </p:sp>
      <p:sp>
        <p:nvSpPr>
          <p:cNvPr id="10" name="Rectangle 9"/>
          <p:cNvSpPr/>
          <p:nvPr/>
        </p:nvSpPr>
        <p:spPr>
          <a:xfrm rot="16200000">
            <a:off x="1250976" y="3597936"/>
            <a:ext cx="271727" cy="914400"/>
          </a:xfrm>
          <a:prstGeom prst="rect">
            <a:avLst/>
          </a:prstGeom>
          <a:ln/>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endParaRPr lang="en-US" kern="0">
              <a:solidFill>
                <a:sysClr val="window" lastClr="FFFFFF"/>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Lef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Left)">
                                      <p:cBhvr>
                                        <p:cTn id="17" dur="10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Left)">
                                      <p:cBhvr>
                                        <p:cTn id="22" dur="1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strips(downLeft)">
                                      <p:cBhvr>
                                        <p:cTn id="27"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BA852008-6CEC-4AB1-B2E9-B3696D614F8E}" type="slidenum">
              <a:rPr lang="ar-SA"/>
              <a:pPr>
                <a:defRPr/>
              </a:pPr>
              <a:t>5</a:t>
            </a:fld>
            <a:endParaRPr lang="en-US"/>
          </a:p>
        </p:txBody>
      </p:sp>
      <p:pic>
        <p:nvPicPr>
          <p:cNvPr id="3" name="Picture 2"/>
          <p:cNvPicPr>
            <a:picLocks noChangeAspect="1"/>
          </p:cNvPicPr>
          <p:nvPr/>
        </p:nvPicPr>
        <p:blipFill rotWithShape="1">
          <a:blip r:embed="rId2" cstate="print">
            <a:lum bright="70000" contrast="-70000"/>
            <a:extLst>
              <a:ext uri="{28A0092B-C50C-407E-A947-70E740481C1C}">
                <a14:useLocalDpi xmlns:a14="http://schemas.microsoft.com/office/drawing/2010/main" val="0"/>
              </a:ext>
            </a:extLst>
          </a:blip>
          <a:srcRect l="5245" r="5037"/>
          <a:stretch/>
        </p:blipFill>
        <p:spPr>
          <a:xfrm>
            <a:off x="0" y="1989931"/>
            <a:ext cx="4419600" cy="350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2" cstate="print">
            <a:lum bright="70000" contrast="-70000"/>
            <a:extLst>
              <a:ext uri="{28A0092B-C50C-407E-A947-70E740481C1C}">
                <a14:useLocalDpi xmlns:a14="http://schemas.microsoft.com/office/drawing/2010/main" val="0"/>
              </a:ext>
            </a:extLst>
          </a:blip>
          <a:srcRect l="5245" r="5037"/>
          <a:stretch/>
        </p:blipFill>
        <p:spPr>
          <a:xfrm>
            <a:off x="4724400" y="1989931"/>
            <a:ext cx="4419600" cy="350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angle 4"/>
          <p:cNvSpPr/>
          <p:nvPr/>
        </p:nvSpPr>
        <p:spPr>
          <a:xfrm>
            <a:off x="836613" y="1989931"/>
            <a:ext cx="3887787" cy="3505200"/>
          </a:xfrm>
          <a:prstGeom prst="rect">
            <a:avLst/>
          </a:prstGeom>
          <a:no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endParaRPr lang="en-US" kern="0">
              <a:solidFill>
                <a:sysClr val="window" lastClr="FFFFFF"/>
              </a:solidFill>
              <a:latin typeface="Calibri"/>
              <a:cs typeface="+mn-cs"/>
            </a:endParaRPr>
          </a:p>
        </p:txBody>
      </p:sp>
      <p:sp>
        <p:nvSpPr>
          <p:cNvPr id="6" name="Rectangle 5"/>
          <p:cNvSpPr/>
          <p:nvPr/>
        </p:nvSpPr>
        <p:spPr>
          <a:xfrm>
            <a:off x="5314156" y="1989931"/>
            <a:ext cx="3352800" cy="3505200"/>
          </a:xfrm>
          <a:prstGeom prst="rect">
            <a:avLst/>
          </a:prstGeom>
          <a:no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endParaRPr lang="en-US" kern="0">
              <a:solidFill>
                <a:sysClr val="window" lastClr="FFFFFF"/>
              </a:solidFill>
              <a:latin typeface="Calibri"/>
              <a:cs typeface="+mn-cs"/>
            </a:endParaRPr>
          </a:p>
        </p:txBody>
      </p:sp>
      <p:sp>
        <p:nvSpPr>
          <p:cNvPr id="7" name="Text Box 3"/>
          <p:cNvSpPr txBox="1">
            <a:spLocks noChangeArrowheads="1"/>
          </p:cNvSpPr>
          <p:nvPr/>
        </p:nvSpPr>
        <p:spPr bwMode="auto">
          <a:xfrm>
            <a:off x="1625420" y="457021"/>
            <a:ext cx="5588360" cy="1200329"/>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headEnd/>
            <a:tailEnd/>
          </a:ln>
          <a:effectLst>
            <a:outerShdw blurRad="40000" dist="20000" dir="5400000" rotWithShape="0">
              <a:srgbClr val="000000">
                <a:alpha val="38000"/>
              </a:srgbClr>
            </a:outerShdw>
          </a:effectLst>
        </p:spPr>
        <p:txBody>
          <a:bodyPr>
            <a:spAutoFit/>
          </a:bodyPr>
          <a:lstStyle/>
          <a:p>
            <a:pPr marL="742950" indent="-742950" algn="ctr" fontAlgn="auto">
              <a:spcBef>
                <a:spcPts val="0"/>
              </a:spcBef>
              <a:spcAft>
                <a:spcPts val="0"/>
              </a:spcAft>
              <a:defRPr/>
            </a:pPr>
            <a:r>
              <a:rPr lang="fa-IR" sz="3600" b="1" kern="0" dirty="0">
                <a:ln w="1905">
                  <a:solidFill>
                    <a:srgbClr val="008000"/>
                  </a:solidFill>
                </a:ln>
                <a:solidFill>
                  <a:srgbClr val="009900"/>
                </a:solidFill>
                <a:effectLst>
                  <a:innerShdw blurRad="69850" dist="43180" dir="5400000">
                    <a:srgbClr val="000000">
                      <a:alpha val="65000"/>
                    </a:srgbClr>
                  </a:innerShdw>
                  <a:reflection blurRad="6350" stA="50000" endA="300" endPos="50000" dist="29997" dir="5400000" sy="-100000" algn="bl" rotWithShape="0"/>
                </a:effectLst>
                <a:latin typeface="Times New Roman" pitchFamily="18" charset="0"/>
                <a:cs typeface="B Nazanin" pitchFamily="2" charset="-78"/>
              </a:rPr>
              <a:t>توان </a:t>
            </a:r>
            <a:r>
              <a:rPr lang="fa-IR" sz="3600" b="1" kern="0" dirty="0" smtClean="0">
                <a:ln w="1905">
                  <a:solidFill>
                    <a:srgbClr val="008000"/>
                  </a:solidFill>
                </a:ln>
                <a:solidFill>
                  <a:srgbClr val="009900"/>
                </a:solidFill>
                <a:effectLst>
                  <a:innerShdw blurRad="69850" dist="43180" dir="5400000">
                    <a:srgbClr val="000000">
                      <a:alpha val="65000"/>
                    </a:srgbClr>
                  </a:innerShdw>
                  <a:reflection blurRad="6350" stA="50000" endA="300" endPos="50000" dist="29997" dir="5400000" sy="-100000" algn="bl" rotWithShape="0"/>
                </a:effectLst>
                <a:latin typeface="Times New Roman" pitchFamily="18" charset="0"/>
                <a:cs typeface="B Nazanin" pitchFamily="2" charset="-78"/>
              </a:rPr>
              <a:t>اخلاق حرفه ای در دانشگاه های علوم پزشکی </a:t>
            </a:r>
            <a:endParaRPr lang="en-US" sz="3600" b="1" kern="0" dirty="0">
              <a:ln w="1905">
                <a:solidFill>
                  <a:srgbClr val="008000"/>
                </a:solidFill>
              </a:ln>
              <a:solidFill>
                <a:srgbClr val="009900"/>
              </a:solidFill>
              <a:effectLst>
                <a:innerShdw blurRad="69850" dist="43180" dir="5400000">
                  <a:srgbClr val="000000">
                    <a:alpha val="65000"/>
                  </a:srgbClr>
                </a:innerShdw>
                <a:reflection blurRad="6350" stA="50000" endA="300" endPos="50000" dist="29997" dir="5400000" sy="-100000" algn="bl" rotWithShape="0"/>
              </a:effectLst>
              <a:latin typeface="Times New Roman" pitchFamily="18" charset="0"/>
              <a:cs typeface="B Nazanin" pitchFamily="2" charset="-78"/>
            </a:endParaRPr>
          </a:p>
        </p:txBody>
      </p:sp>
      <p:sp>
        <p:nvSpPr>
          <p:cNvPr id="8" name="Text Box 3"/>
          <p:cNvSpPr txBox="1">
            <a:spLocks noChangeArrowheads="1"/>
          </p:cNvSpPr>
          <p:nvPr/>
        </p:nvSpPr>
        <p:spPr bwMode="auto">
          <a:xfrm>
            <a:off x="4949826" y="1868487"/>
            <a:ext cx="419417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742950" indent="-742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justLow" eaLnBrk="1" fontAlgn="auto" hangingPunct="1">
              <a:lnSpc>
                <a:spcPct val="150000"/>
              </a:lnSpc>
              <a:spcBef>
                <a:spcPts val="0"/>
              </a:spcBef>
              <a:spcAft>
                <a:spcPts val="0"/>
              </a:spcAft>
              <a:defRPr/>
            </a:pPr>
            <a:r>
              <a:rPr lang="fa-IR" sz="2800" b="1" kern="0" dirty="0" smtClean="0">
                <a:solidFill>
                  <a:sysClr val="windowText" lastClr="000000">
                    <a:lumMod val="95000"/>
                    <a:lumOff val="5000"/>
                  </a:sysClr>
                </a:solidFill>
                <a:latin typeface="Tahoma" pitchFamily="34" charset="0"/>
                <a:cs typeface="B Nazanin" pitchFamily="2" charset="-78"/>
              </a:rPr>
              <a:t>1. افزایش </a:t>
            </a:r>
            <a:r>
              <a:rPr lang="fa-IR" sz="2800" b="1" kern="0" dirty="0" smtClean="0">
                <a:solidFill>
                  <a:sysClr val="windowText" lastClr="000000">
                    <a:lumMod val="95000"/>
                    <a:lumOff val="5000"/>
                  </a:sysClr>
                </a:solidFill>
                <a:latin typeface="Tahoma" pitchFamily="34" charset="0"/>
                <a:cs typeface="B Nazanin" pitchFamily="2" charset="-78"/>
              </a:rPr>
              <a:t>کیفیت آموزش، پژوهش و خدمات سلامت</a:t>
            </a:r>
            <a:endParaRPr lang="en-US" sz="2800" b="1" kern="0" dirty="0" smtClean="0">
              <a:solidFill>
                <a:sysClr val="windowText" lastClr="000000">
                  <a:lumMod val="95000"/>
                  <a:lumOff val="5000"/>
                </a:sysClr>
              </a:solidFill>
              <a:latin typeface="Times New Roman" pitchFamily="18" charset="0"/>
              <a:cs typeface="B Nazanin" pitchFamily="2" charset="-78"/>
            </a:endParaRPr>
          </a:p>
        </p:txBody>
      </p:sp>
      <p:sp>
        <p:nvSpPr>
          <p:cNvPr id="10" name="Text Box 3"/>
          <p:cNvSpPr txBox="1">
            <a:spLocks noChangeArrowheads="1"/>
          </p:cNvSpPr>
          <p:nvPr/>
        </p:nvSpPr>
        <p:spPr bwMode="auto">
          <a:xfrm>
            <a:off x="4724400" y="3886200"/>
            <a:ext cx="3806825"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lnSpc>
                <a:spcPct val="150000"/>
              </a:lnSpc>
              <a:spcBef>
                <a:spcPts val="0"/>
              </a:spcBef>
              <a:spcAft>
                <a:spcPts val="0"/>
              </a:spcAft>
              <a:defRPr/>
            </a:pPr>
            <a:r>
              <a:rPr lang="fa-IR" sz="2800" b="1" kern="0" dirty="0" smtClean="0">
                <a:solidFill>
                  <a:sysClr val="windowText" lastClr="000000">
                    <a:lumMod val="95000"/>
                    <a:lumOff val="5000"/>
                  </a:sysClr>
                </a:solidFill>
                <a:latin typeface="Tahoma" pitchFamily="34" charset="0"/>
                <a:cs typeface="B Nazanin" pitchFamily="2" charset="-78"/>
              </a:rPr>
              <a:t>4. تبدیل تهدید به فرصت</a:t>
            </a:r>
            <a:endParaRPr lang="en-US" sz="2800" b="1" kern="0" dirty="0" smtClean="0">
              <a:solidFill>
                <a:sysClr val="windowText" lastClr="000000">
                  <a:lumMod val="95000"/>
                  <a:lumOff val="5000"/>
                </a:sysClr>
              </a:solidFill>
              <a:latin typeface="Times New Roman" pitchFamily="18" charset="0"/>
              <a:cs typeface="B Nazanin" pitchFamily="2" charset="-78"/>
            </a:endParaRPr>
          </a:p>
        </p:txBody>
      </p:sp>
      <p:sp>
        <p:nvSpPr>
          <p:cNvPr id="11" name="Text Box 3"/>
          <p:cNvSpPr txBox="1">
            <a:spLocks noChangeArrowheads="1"/>
          </p:cNvSpPr>
          <p:nvPr/>
        </p:nvSpPr>
        <p:spPr bwMode="auto">
          <a:xfrm>
            <a:off x="4876800" y="3200400"/>
            <a:ext cx="3730625"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lnSpc>
                <a:spcPct val="150000"/>
              </a:lnSpc>
              <a:spcBef>
                <a:spcPts val="0"/>
              </a:spcBef>
              <a:spcAft>
                <a:spcPts val="0"/>
              </a:spcAft>
              <a:defRPr/>
            </a:pPr>
            <a:r>
              <a:rPr lang="fa-IR" sz="2800" b="1" kern="0" dirty="0" smtClean="0">
                <a:solidFill>
                  <a:sysClr val="windowText" lastClr="000000">
                    <a:lumMod val="95000"/>
                    <a:lumOff val="5000"/>
                  </a:sysClr>
                </a:solidFill>
                <a:latin typeface="Tahoma" pitchFamily="34" charset="0"/>
                <a:cs typeface="B Nazanin" pitchFamily="2" charset="-78"/>
              </a:rPr>
              <a:t>3. </a:t>
            </a:r>
            <a:r>
              <a:rPr lang="fa-IR" sz="2800" b="1" kern="0" dirty="0" smtClean="0">
                <a:solidFill>
                  <a:sysClr val="windowText" lastClr="000000">
                    <a:lumMod val="95000"/>
                    <a:lumOff val="5000"/>
                  </a:sysClr>
                </a:solidFill>
                <a:latin typeface="Tahoma" pitchFamily="34" charset="0"/>
                <a:cs typeface="B Nazanin" pitchFamily="2" charset="-78"/>
              </a:rPr>
              <a:t>سلامت</a:t>
            </a:r>
            <a:r>
              <a:rPr lang="fa-IR" sz="2800" b="1" kern="0" dirty="0" smtClean="0">
                <a:solidFill>
                  <a:sysClr val="windowText" lastClr="000000">
                    <a:lumMod val="95000"/>
                    <a:lumOff val="5000"/>
                  </a:sysClr>
                </a:solidFill>
                <a:latin typeface="Tahoma" pitchFamily="34" charset="0"/>
                <a:cs typeface="B Nazanin" pitchFamily="2" charset="-78"/>
              </a:rPr>
              <a:t> روانی در </a:t>
            </a:r>
            <a:r>
              <a:rPr lang="fa-IR" sz="2800" b="1" kern="0" dirty="0" smtClean="0">
                <a:solidFill>
                  <a:sysClr val="windowText" lastClr="000000">
                    <a:lumMod val="95000"/>
                    <a:lumOff val="5000"/>
                  </a:sysClr>
                </a:solidFill>
                <a:latin typeface="Tahoma" pitchFamily="34" charset="0"/>
                <a:cs typeface="B Nazanin" pitchFamily="2" charset="-78"/>
              </a:rPr>
              <a:t>محیط کار </a:t>
            </a:r>
            <a:endParaRPr lang="en-US" sz="2800" b="1" kern="0" dirty="0" smtClean="0">
              <a:solidFill>
                <a:sysClr val="windowText" lastClr="000000">
                  <a:lumMod val="95000"/>
                  <a:lumOff val="5000"/>
                </a:sysClr>
              </a:solidFill>
              <a:latin typeface="Times New Roman" pitchFamily="18" charset="0"/>
              <a:cs typeface="B Nazanin" pitchFamily="2" charset="-78"/>
            </a:endParaRPr>
          </a:p>
        </p:txBody>
      </p:sp>
      <p:sp>
        <p:nvSpPr>
          <p:cNvPr id="12" name="Text Box 3"/>
          <p:cNvSpPr txBox="1">
            <a:spLocks noChangeArrowheads="1"/>
          </p:cNvSpPr>
          <p:nvPr/>
        </p:nvSpPr>
        <p:spPr bwMode="auto">
          <a:xfrm>
            <a:off x="4951413" y="4572000"/>
            <a:ext cx="35814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lnSpc>
                <a:spcPct val="150000"/>
              </a:lnSpc>
              <a:spcBef>
                <a:spcPts val="0"/>
              </a:spcBef>
              <a:spcAft>
                <a:spcPts val="0"/>
              </a:spcAft>
              <a:defRPr/>
            </a:pPr>
            <a:r>
              <a:rPr lang="fa-IR" sz="2800" b="1" kern="0" dirty="0" smtClean="0">
                <a:solidFill>
                  <a:sysClr val="windowText" lastClr="000000">
                    <a:lumMod val="95000"/>
                    <a:lumOff val="5000"/>
                  </a:sysClr>
                </a:solidFill>
                <a:latin typeface="Tahoma" pitchFamily="34" charset="0"/>
                <a:cs typeface="B Nazanin" pitchFamily="2" charset="-78"/>
              </a:rPr>
              <a:t>5. مدیریت تعارض</a:t>
            </a:r>
            <a:endParaRPr lang="en-US" sz="2800" b="1" kern="0" dirty="0" smtClean="0">
              <a:solidFill>
                <a:sysClr val="windowText" lastClr="000000">
                  <a:lumMod val="95000"/>
                  <a:lumOff val="5000"/>
                </a:sysClr>
              </a:solidFill>
              <a:latin typeface="Times New Roman" pitchFamily="18" charset="0"/>
              <a:cs typeface="B Nazanin" pitchFamily="2" charset="-78"/>
            </a:endParaRPr>
          </a:p>
        </p:txBody>
      </p:sp>
      <p:sp>
        <p:nvSpPr>
          <p:cNvPr id="13" name="Text Box 3"/>
          <p:cNvSpPr txBox="1">
            <a:spLocks noChangeArrowheads="1"/>
          </p:cNvSpPr>
          <p:nvPr/>
        </p:nvSpPr>
        <p:spPr bwMode="auto">
          <a:xfrm>
            <a:off x="488950" y="2014538"/>
            <a:ext cx="38100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lnSpc>
                <a:spcPct val="150000"/>
              </a:lnSpc>
              <a:spcBef>
                <a:spcPts val="0"/>
              </a:spcBef>
              <a:spcAft>
                <a:spcPts val="0"/>
              </a:spcAft>
              <a:defRPr/>
            </a:pPr>
            <a:r>
              <a:rPr lang="fa-IR" sz="2800" b="1" kern="0" dirty="0" smtClean="0">
                <a:solidFill>
                  <a:sysClr val="windowText" lastClr="000000">
                    <a:lumMod val="95000"/>
                    <a:lumOff val="5000"/>
                  </a:sysClr>
                </a:solidFill>
                <a:latin typeface="Tahoma" pitchFamily="34" charset="0"/>
                <a:cs typeface="B Nazanin" pitchFamily="2" charset="-78"/>
              </a:rPr>
              <a:t>6. توان افزایی در کار گروهی</a:t>
            </a:r>
            <a:endParaRPr lang="en-US" sz="2800" b="1" kern="0" dirty="0" smtClean="0">
              <a:solidFill>
                <a:sysClr val="windowText" lastClr="000000">
                  <a:lumMod val="95000"/>
                  <a:lumOff val="5000"/>
                </a:sysClr>
              </a:solidFill>
              <a:latin typeface="Times New Roman" pitchFamily="18" charset="0"/>
              <a:cs typeface="B Nazanin" pitchFamily="2" charset="-78"/>
            </a:endParaRPr>
          </a:p>
        </p:txBody>
      </p:sp>
      <p:sp>
        <p:nvSpPr>
          <p:cNvPr id="14" name="Text Box 3"/>
          <p:cNvSpPr txBox="1">
            <a:spLocks noChangeArrowheads="1"/>
          </p:cNvSpPr>
          <p:nvPr/>
        </p:nvSpPr>
        <p:spPr bwMode="auto">
          <a:xfrm>
            <a:off x="498475" y="2511425"/>
            <a:ext cx="3810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lnSpc>
                <a:spcPct val="150000"/>
              </a:lnSpc>
              <a:spcBef>
                <a:spcPts val="0"/>
              </a:spcBef>
              <a:spcAft>
                <a:spcPts val="0"/>
              </a:spcAft>
              <a:defRPr/>
            </a:pPr>
            <a:r>
              <a:rPr lang="fa-IR" sz="2800" b="1" kern="0" dirty="0" smtClean="0">
                <a:solidFill>
                  <a:sysClr val="windowText" lastClr="000000">
                    <a:lumMod val="95000"/>
                    <a:lumOff val="5000"/>
                  </a:sysClr>
                </a:solidFill>
                <a:latin typeface="Tahoma" pitchFamily="34" charset="0"/>
                <a:cs typeface="B Nazanin" pitchFamily="2" charset="-78"/>
              </a:rPr>
              <a:t>7. اعتماد آفرینی</a:t>
            </a:r>
            <a:endParaRPr lang="en-US" sz="2800" b="1" kern="0" dirty="0" smtClean="0">
              <a:solidFill>
                <a:sysClr val="windowText" lastClr="000000">
                  <a:lumMod val="95000"/>
                  <a:lumOff val="5000"/>
                </a:sysClr>
              </a:solidFill>
              <a:latin typeface="Times New Roman" pitchFamily="18" charset="0"/>
              <a:cs typeface="B Nazanin" pitchFamily="2" charset="-78"/>
            </a:endParaRPr>
          </a:p>
        </p:txBody>
      </p:sp>
      <p:sp>
        <p:nvSpPr>
          <p:cNvPr id="15" name="Rectangle 14"/>
          <p:cNvSpPr>
            <a:spLocks noChangeArrowheads="1"/>
          </p:cNvSpPr>
          <p:nvPr/>
        </p:nvSpPr>
        <p:spPr bwMode="auto">
          <a:xfrm rot="10800000" flipV="1">
            <a:off x="-608013" y="3195638"/>
            <a:ext cx="4876801"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fa-IR" sz="2800" b="1" kern="0" dirty="0">
                <a:solidFill>
                  <a:sysClr val="windowText" lastClr="000000">
                    <a:lumMod val="95000"/>
                    <a:lumOff val="5000"/>
                  </a:sysClr>
                </a:solidFill>
                <a:latin typeface="Tahoma" pitchFamily="34" charset="0"/>
                <a:cs typeface="B Nazanin" pitchFamily="2" charset="-78"/>
              </a:rPr>
              <a:t>8. بهبود مناسبات در ارتباطات</a:t>
            </a:r>
            <a:endParaRPr lang="en-US" sz="2800" b="1" kern="0" dirty="0">
              <a:solidFill>
                <a:sysClr val="windowText" lastClr="000000">
                  <a:lumMod val="95000"/>
                  <a:lumOff val="5000"/>
                </a:sysClr>
              </a:solidFill>
              <a:latin typeface="Tahoma" pitchFamily="34" charset="0"/>
              <a:cs typeface="B Nazanin" pitchFamily="2" charset="-78"/>
            </a:endParaRPr>
          </a:p>
          <a:p>
            <a:pPr fontAlgn="auto">
              <a:spcBef>
                <a:spcPts val="0"/>
              </a:spcBef>
              <a:spcAft>
                <a:spcPts val="0"/>
              </a:spcAft>
              <a:defRPr/>
            </a:pPr>
            <a:r>
              <a:rPr lang="fa-IR" sz="2800" b="1" kern="0" dirty="0">
                <a:solidFill>
                  <a:sysClr val="windowText" lastClr="000000">
                    <a:lumMod val="95000"/>
                    <a:lumOff val="5000"/>
                  </a:sysClr>
                </a:solidFill>
                <a:latin typeface="Tahoma" pitchFamily="34" charset="0"/>
                <a:cs typeface="B Nazanin" pitchFamily="2" charset="-78"/>
              </a:rPr>
              <a:t> انسانی</a:t>
            </a:r>
            <a:endParaRPr lang="fa-IR" sz="2800" kern="0" dirty="0">
              <a:solidFill>
                <a:sysClr val="windowText" lastClr="000000">
                  <a:lumMod val="95000"/>
                  <a:lumOff val="5000"/>
                </a:sysClr>
              </a:solidFill>
              <a:cs typeface="B Nazanin" pitchFamily="2" charset="-78"/>
            </a:endParaRPr>
          </a:p>
        </p:txBody>
      </p:sp>
      <p:sp>
        <p:nvSpPr>
          <p:cNvPr id="16" name="TextBox 15"/>
          <p:cNvSpPr txBox="1">
            <a:spLocks noChangeArrowheads="1"/>
          </p:cNvSpPr>
          <p:nvPr/>
        </p:nvSpPr>
        <p:spPr bwMode="auto">
          <a:xfrm>
            <a:off x="436563" y="3910013"/>
            <a:ext cx="38322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lnSpc>
                <a:spcPct val="150000"/>
              </a:lnSpc>
              <a:spcBef>
                <a:spcPts val="0"/>
              </a:spcBef>
              <a:spcAft>
                <a:spcPts val="0"/>
              </a:spcAft>
              <a:defRPr/>
            </a:pPr>
            <a:r>
              <a:rPr lang="fa-IR" sz="2800" b="1" kern="0" dirty="0" smtClean="0">
                <a:solidFill>
                  <a:sysClr val="windowText" lastClr="000000">
                    <a:lumMod val="95000"/>
                    <a:lumOff val="5000"/>
                  </a:sysClr>
                </a:solidFill>
                <a:cs typeface="B Nazanin" pitchFamily="2" charset="-78"/>
              </a:rPr>
              <a:t>9. برتری رقابتی</a:t>
            </a:r>
          </a:p>
        </p:txBody>
      </p:sp>
      <p:sp>
        <p:nvSpPr>
          <p:cNvPr id="17" name="TextBox 16"/>
          <p:cNvSpPr txBox="1">
            <a:spLocks noChangeArrowheads="1"/>
          </p:cNvSpPr>
          <p:nvPr/>
        </p:nvSpPr>
        <p:spPr bwMode="auto">
          <a:xfrm>
            <a:off x="306388" y="4572000"/>
            <a:ext cx="3962400"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lnSpc>
                <a:spcPct val="150000"/>
              </a:lnSpc>
              <a:spcBef>
                <a:spcPts val="0"/>
              </a:spcBef>
              <a:spcAft>
                <a:spcPts val="0"/>
              </a:spcAft>
              <a:defRPr/>
            </a:pPr>
            <a:r>
              <a:rPr lang="fa-IR" sz="2800" b="1" kern="0" dirty="0" smtClean="0">
                <a:solidFill>
                  <a:sysClr val="windowText" lastClr="000000">
                    <a:lumMod val="95000"/>
                    <a:lumOff val="5000"/>
                  </a:sysClr>
                </a:solidFill>
                <a:cs typeface="B Nazanin" pitchFamily="2" charset="-78"/>
              </a:rPr>
              <a:t>10. تعالی وسرآمدی سازمان</a:t>
            </a:r>
          </a:p>
        </p:txBody>
      </p:sp>
      <p:cxnSp>
        <p:nvCxnSpPr>
          <p:cNvPr id="18" name="Straight Connector 17"/>
          <p:cNvCxnSpPr/>
          <p:nvPr/>
        </p:nvCxnSpPr>
        <p:spPr>
          <a:xfrm flipH="1">
            <a:off x="-228600" y="0"/>
            <a:ext cx="4532313" cy="1852613"/>
          </a:xfrm>
          <a:prstGeom prst="line">
            <a:avLst/>
          </a:prstGeom>
          <a:noFill/>
          <a:ln w="76200" cap="flat" cmpd="sng" algn="ctr">
            <a:solidFill>
              <a:srgbClr val="9BBB59"/>
            </a:solidFill>
            <a:prstDash val="solid"/>
          </a:ln>
          <a:effectLst>
            <a:outerShdw blurRad="40000" dist="23000" dir="5400000" rotWithShape="0">
              <a:srgbClr val="000000">
                <a:alpha val="35000"/>
              </a:srgbClr>
            </a:outerShdw>
          </a:effectLst>
        </p:spPr>
      </p:cxnSp>
      <p:cxnSp>
        <p:nvCxnSpPr>
          <p:cNvPr id="19" name="Straight Connector 18"/>
          <p:cNvCxnSpPr/>
          <p:nvPr/>
        </p:nvCxnSpPr>
        <p:spPr>
          <a:xfrm>
            <a:off x="4303713" y="0"/>
            <a:ext cx="5373687" cy="1989138"/>
          </a:xfrm>
          <a:prstGeom prst="line">
            <a:avLst/>
          </a:prstGeom>
          <a:noFill/>
          <a:ln w="76200" cap="flat" cmpd="sng" algn="ctr">
            <a:solidFill>
              <a:srgbClr val="9BBB59"/>
            </a:solidFill>
            <a:prstDash val="solid"/>
          </a:ln>
          <a:effectLst>
            <a:outerShdw blurRad="40000" dist="23000" dir="5400000" rotWithShape="0">
              <a:srgbClr val="000000">
                <a:alpha val="35000"/>
              </a:srgbClr>
            </a:outerShdw>
          </a:effectLst>
        </p:spPr>
      </p:cxn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2000"/>
                                        <p:tgtEl>
                                          <p:spTgt spid="19"/>
                                        </p:tgtEl>
                                      </p:cBhvr>
                                    </p:animEffect>
                                  </p:childTnLst>
                                </p:cTn>
                              </p:par>
                              <p:par>
                                <p:cTn id="8" presetID="22" presetClass="entr" presetSubtype="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up)">
                                      <p:cBhvr>
                                        <p:cTn id="10" dur="2000"/>
                                        <p:tgtEl>
                                          <p:spTgt spid="1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
                                        <p:tgtEl>
                                          <p:spTgt spid="1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linds(horizontal)">
                                      <p:cBhvr>
                                        <p:cTn id="35" dur="500"/>
                                        <p:tgtEl>
                                          <p:spTgt spid="1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linds(horizontal)">
                                      <p:cBhvr>
                                        <p:cTn id="40" dur="500"/>
                                        <p:tgtEl>
                                          <p:spTgt spid="1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linds(horizontal)">
                                      <p:cBhvr>
                                        <p:cTn id="50" dur="500"/>
                                        <p:tgtEl>
                                          <p:spTgt spid="1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linds(horizontal)">
                                      <p:cBhvr>
                                        <p:cTn id="5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Number Placeholder 1"/>
          <p:cNvSpPr>
            <a:spLocks noGrp="1"/>
          </p:cNvSpPr>
          <p:nvPr>
            <p:ph type="sldNum" sz="quarter" idx="12"/>
          </p:nvPr>
        </p:nvSpPr>
        <p:spPr bwMode="auto">
          <a:xfrm>
            <a:off x="3429000" y="19050"/>
            <a:ext cx="4114800" cy="328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lgn="ctr">
              <a:spcBef>
                <a:spcPct val="0"/>
              </a:spcBef>
              <a:buClrTx/>
              <a:buSzTx/>
              <a:buFontTx/>
              <a:buNone/>
            </a:pPr>
            <a:fld id="{8F887ADD-2C76-4D03-BEC8-C28DB03F612A}" type="slidenum">
              <a:rPr lang="ar-SA" altLang="en-US" sz="1200" b="0" smtClean="0">
                <a:solidFill>
                  <a:srgbClr val="A79D99"/>
                </a:solidFill>
              </a:rPr>
              <a:pPr algn="ctr">
                <a:spcBef>
                  <a:spcPct val="0"/>
                </a:spcBef>
                <a:buClrTx/>
                <a:buSzTx/>
                <a:buFontTx/>
                <a:buNone/>
              </a:pPr>
              <a:t>6</a:t>
            </a:fld>
            <a:endParaRPr lang="en-US" altLang="en-US" sz="1200" b="0" smtClean="0">
              <a:solidFill>
                <a:srgbClr val="A79D99"/>
              </a:solidFill>
            </a:endParaRPr>
          </a:p>
        </p:txBody>
      </p:sp>
      <p:pic>
        <p:nvPicPr>
          <p:cNvPr id="280579" name="Picture 3" descr="I:\ \Image (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0"/>
            <a:ext cx="4162425" cy="555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580" name="Picture 2" descr="I:\ \Image (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762000"/>
            <a:ext cx="375285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33400" y="6313488"/>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t>F4</a:t>
            </a:r>
            <a:endParaRPr lang="fa-IR" dirty="0"/>
          </a:p>
        </p:txBody>
      </p:sp>
    </p:spTree>
    <p:extLst>
      <p:ext uri="{BB962C8B-B14F-4D97-AF65-F5344CB8AC3E}">
        <p14:creationId xmlns:p14="http://schemas.microsoft.com/office/powerpoint/2010/main" val="2000572251"/>
      </p:ext>
    </p:extLst>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609600" y="558800"/>
          <a:ext cx="8077200" cy="576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3475388" y="2967335"/>
            <a:ext cx="2193229" cy="923330"/>
          </a:xfrm>
          <a:prstGeom prst="rect">
            <a:avLst/>
          </a:prstGeom>
          <a:noFill/>
        </p:spPr>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5400" b="1" i="0" u="none" strike="noStrike" kern="1200" cap="none" spc="0" normalizeH="0" baseline="0" noProof="0" dirty="0">
                <a:ln/>
                <a:solidFill>
                  <a:srgbClr val="FF6700"/>
                </a:solidFill>
                <a:effectLst/>
                <a:uLnTx/>
                <a:uFillTx/>
                <a:latin typeface="Arial" panose="020B0604020202020204" pitchFamily="34" charset="0"/>
                <a:ea typeface="+mn-ea"/>
                <a:cs typeface="B Titr" panose="00000700000000000000" pitchFamily="2" charset="-78"/>
              </a:rPr>
              <a:t>5 دشمن</a:t>
            </a:r>
            <a:endParaRPr kumimoji="0" lang="en-US" sz="5400" b="1" i="0" u="none" strike="noStrike" kern="1200" cap="none" spc="0" normalizeH="0" baseline="0" noProof="0" dirty="0">
              <a:ln/>
              <a:solidFill>
                <a:srgbClr val="FF6700"/>
              </a:solidFill>
              <a:effectLst/>
              <a:uLnTx/>
              <a:uFillTx/>
              <a:latin typeface="Arial" panose="020B0604020202020204" pitchFamily="34" charset="0"/>
              <a:ea typeface="+mn-ea"/>
              <a:cs typeface="B Titr" panose="00000700000000000000" pitchFamily="2" charset="-78"/>
            </a:endParaRPr>
          </a:p>
        </p:txBody>
      </p:sp>
      <p:sp>
        <p:nvSpPr>
          <p:cNvPr id="4" name="Rectangle 3"/>
          <p:cNvSpPr/>
          <p:nvPr/>
        </p:nvSpPr>
        <p:spPr>
          <a:xfrm>
            <a:off x="533400" y="6172200"/>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mn-cs"/>
              </a:rPr>
              <a:t>F4</a:t>
            </a:r>
            <a:endParaRPr kumimoji="0" lang="fa-IR" sz="1800" b="0" i="0" u="none" strike="noStrike" kern="1200" cap="none" spc="0" normalizeH="0" baseline="0" noProof="0" dirty="0">
              <a:ln>
                <a:noFill/>
              </a:ln>
              <a:solidFill>
                <a:prstClr val="white"/>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278985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45FBA366-7986-46A1-8E28-39EF0D26C758}"/>
                                            </p:graphicEl>
                                          </p:spTgt>
                                        </p:tgtEl>
                                        <p:attrNameLst>
                                          <p:attrName>style.visibility</p:attrName>
                                        </p:attrNameLst>
                                      </p:cBhvr>
                                      <p:to>
                                        <p:strVal val="visible"/>
                                      </p:to>
                                    </p:set>
                                    <p:animEffect transition="in" filter="fade">
                                      <p:cBhvr>
                                        <p:cTn id="7" dur="500"/>
                                        <p:tgtEl>
                                          <p:spTgt spid="2">
                                            <p:graphicEl>
                                              <a:dgm id="{45FBA366-7986-46A1-8E28-39EF0D26C75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E3A09C51-AEBC-4F58-9BB6-C3B6BCD59B60}"/>
                                            </p:graphicEl>
                                          </p:spTgt>
                                        </p:tgtEl>
                                        <p:attrNameLst>
                                          <p:attrName>style.visibility</p:attrName>
                                        </p:attrNameLst>
                                      </p:cBhvr>
                                      <p:to>
                                        <p:strVal val="visible"/>
                                      </p:to>
                                    </p:set>
                                    <p:animEffect transition="in" filter="fade">
                                      <p:cBhvr>
                                        <p:cTn id="12" dur="500"/>
                                        <p:tgtEl>
                                          <p:spTgt spid="2">
                                            <p:graphicEl>
                                              <a:dgm id="{E3A09C51-AEBC-4F58-9BB6-C3B6BCD59B60}"/>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135BEBB0-B788-4ACE-A238-6D23247422C1}"/>
                                            </p:graphicEl>
                                          </p:spTgt>
                                        </p:tgtEl>
                                        <p:attrNameLst>
                                          <p:attrName>style.visibility</p:attrName>
                                        </p:attrNameLst>
                                      </p:cBhvr>
                                      <p:to>
                                        <p:strVal val="visible"/>
                                      </p:to>
                                    </p:set>
                                    <p:animEffect transition="in" filter="fade">
                                      <p:cBhvr>
                                        <p:cTn id="15" dur="500"/>
                                        <p:tgtEl>
                                          <p:spTgt spid="2">
                                            <p:graphicEl>
                                              <a:dgm id="{135BEBB0-B788-4ACE-A238-6D23247422C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863252B8-2E0B-4063-9748-13C0297C10A0}"/>
                                            </p:graphicEl>
                                          </p:spTgt>
                                        </p:tgtEl>
                                        <p:attrNameLst>
                                          <p:attrName>style.visibility</p:attrName>
                                        </p:attrNameLst>
                                      </p:cBhvr>
                                      <p:to>
                                        <p:strVal val="visible"/>
                                      </p:to>
                                    </p:set>
                                    <p:animEffect transition="in" filter="fade">
                                      <p:cBhvr>
                                        <p:cTn id="20" dur="500"/>
                                        <p:tgtEl>
                                          <p:spTgt spid="2">
                                            <p:graphicEl>
                                              <a:dgm id="{863252B8-2E0B-4063-9748-13C0297C10A0}"/>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F2B6D239-FD38-4879-9545-28CC38669A77}"/>
                                            </p:graphicEl>
                                          </p:spTgt>
                                        </p:tgtEl>
                                        <p:attrNameLst>
                                          <p:attrName>style.visibility</p:attrName>
                                        </p:attrNameLst>
                                      </p:cBhvr>
                                      <p:to>
                                        <p:strVal val="visible"/>
                                      </p:to>
                                    </p:set>
                                    <p:animEffect transition="in" filter="fade">
                                      <p:cBhvr>
                                        <p:cTn id="23" dur="500"/>
                                        <p:tgtEl>
                                          <p:spTgt spid="2">
                                            <p:graphicEl>
                                              <a:dgm id="{F2B6D239-FD38-4879-9545-28CC38669A77}"/>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graphicEl>
                                              <a:dgm id="{6BB3D9DE-47C3-43EF-879D-7742519B0BFA}"/>
                                            </p:graphicEl>
                                          </p:spTgt>
                                        </p:tgtEl>
                                        <p:attrNameLst>
                                          <p:attrName>style.visibility</p:attrName>
                                        </p:attrNameLst>
                                      </p:cBhvr>
                                      <p:to>
                                        <p:strVal val="visible"/>
                                      </p:to>
                                    </p:set>
                                    <p:animEffect transition="in" filter="fade">
                                      <p:cBhvr>
                                        <p:cTn id="28" dur="500"/>
                                        <p:tgtEl>
                                          <p:spTgt spid="2">
                                            <p:graphicEl>
                                              <a:dgm id="{6BB3D9DE-47C3-43EF-879D-7742519B0BFA}"/>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graphicEl>
                                              <a:dgm id="{B8402064-0653-42BD-878F-51582FE91816}"/>
                                            </p:graphicEl>
                                          </p:spTgt>
                                        </p:tgtEl>
                                        <p:attrNameLst>
                                          <p:attrName>style.visibility</p:attrName>
                                        </p:attrNameLst>
                                      </p:cBhvr>
                                      <p:to>
                                        <p:strVal val="visible"/>
                                      </p:to>
                                    </p:set>
                                    <p:animEffect transition="in" filter="fade">
                                      <p:cBhvr>
                                        <p:cTn id="31" dur="500"/>
                                        <p:tgtEl>
                                          <p:spTgt spid="2">
                                            <p:graphicEl>
                                              <a:dgm id="{B8402064-0653-42BD-878F-51582FE91816}"/>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graphicEl>
                                              <a:dgm id="{C692FF0E-017C-4F7D-B899-2AE5B333E8E0}"/>
                                            </p:graphicEl>
                                          </p:spTgt>
                                        </p:tgtEl>
                                        <p:attrNameLst>
                                          <p:attrName>style.visibility</p:attrName>
                                        </p:attrNameLst>
                                      </p:cBhvr>
                                      <p:to>
                                        <p:strVal val="visible"/>
                                      </p:to>
                                    </p:set>
                                    <p:animEffect transition="in" filter="fade">
                                      <p:cBhvr>
                                        <p:cTn id="36" dur="500"/>
                                        <p:tgtEl>
                                          <p:spTgt spid="2">
                                            <p:graphicEl>
                                              <a:dgm id="{C692FF0E-017C-4F7D-B899-2AE5B333E8E0}"/>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118149C1-4081-4BBD-BEA0-F6956DEE112D}"/>
                                            </p:graphicEl>
                                          </p:spTgt>
                                        </p:tgtEl>
                                        <p:attrNameLst>
                                          <p:attrName>style.visibility</p:attrName>
                                        </p:attrNameLst>
                                      </p:cBhvr>
                                      <p:to>
                                        <p:strVal val="visible"/>
                                      </p:to>
                                    </p:set>
                                    <p:animEffect transition="in" filter="fade">
                                      <p:cBhvr>
                                        <p:cTn id="39" dur="500"/>
                                        <p:tgtEl>
                                          <p:spTgt spid="2">
                                            <p:graphicEl>
                                              <a:dgm id="{118149C1-4081-4BBD-BEA0-F6956DEE112D}"/>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
                                            <p:graphicEl>
                                              <a:dgm id="{B2D32E02-9561-4B6D-ADF3-AE75F30C32C3}"/>
                                            </p:graphicEl>
                                          </p:spTgt>
                                        </p:tgtEl>
                                        <p:attrNameLst>
                                          <p:attrName>style.visibility</p:attrName>
                                        </p:attrNameLst>
                                      </p:cBhvr>
                                      <p:to>
                                        <p:strVal val="visible"/>
                                      </p:to>
                                    </p:set>
                                    <p:animEffect transition="in" filter="fade">
                                      <p:cBhvr>
                                        <p:cTn id="42" dur="500"/>
                                        <p:tgtEl>
                                          <p:spTgt spid="2">
                                            <p:graphicEl>
                                              <a:dgm id="{B2D32E02-9561-4B6D-ADF3-AE75F30C32C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blip>
          <a:stretch>
            <a:fillRect/>
          </a:stretch>
        </p:blipFill>
        <p:spPr>
          <a:xfrm>
            <a:off x="2209800" y="836712"/>
            <a:ext cx="4636607" cy="4621151"/>
          </a:xfrm>
          <a:prstGeom prst="ellipse">
            <a:avLst/>
          </a:prstGeom>
          <a:ln>
            <a:noFill/>
          </a:ln>
          <a:effectLst>
            <a:softEdge rad="112500"/>
          </a:effectLst>
        </p:spPr>
      </p:pic>
      <p:sp>
        <p:nvSpPr>
          <p:cNvPr id="2" name="TextBox 1"/>
          <p:cNvSpPr txBox="1">
            <a:spLocks noChangeArrowheads="1"/>
          </p:cNvSpPr>
          <p:nvPr/>
        </p:nvSpPr>
        <p:spPr bwMode="auto">
          <a:xfrm>
            <a:off x="3275773" y="2692400"/>
            <a:ext cx="24876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fa-IR" altLang="en-US" sz="2800" b="1" dirty="0">
                <a:solidFill>
                  <a:srgbClr val="000000"/>
                </a:solidFill>
                <a:cs typeface="B Nazanin" pitchFamily="2" charset="-78"/>
              </a:rPr>
              <a:t>هم سرنوشتی </a:t>
            </a:r>
            <a:r>
              <a:rPr lang="fa-IR" altLang="en-US" sz="2800" b="1" dirty="0" smtClean="0">
                <a:solidFill>
                  <a:srgbClr val="000000"/>
                </a:solidFill>
                <a:cs typeface="B Nazanin" pitchFamily="2" charset="-78"/>
              </a:rPr>
              <a:t>در گروه آموزشی</a:t>
            </a:r>
            <a:endParaRPr lang="fa-IR" altLang="en-US" sz="2800" b="1" dirty="0">
              <a:solidFill>
                <a:srgbClr val="000000"/>
              </a:solidFill>
              <a:cs typeface="B Nazanin" pitchFamily="2" charset="-78"/>
            </a:endParaRPr>
          </a:p>
        </p:txBody>
      </p:sp>
      <p:grpSp>
        <p:nvGrpSpPr>
          <p:cNvPr id="10" name="Group 9"/>
          <p:cNvGrpSpPr/>
          <p:nvPr/>
        </p:nvGrpSpPr>
        <p:grpSpPr>
          <a:xfrm>
            <a:off x="0" y="3866093"/>
            <a:ext cx="2630488" cy="949151"/>
            <a:chOff x="0" y="3866093"/>
            <a:chExt cx="2630488" cy="949151"/>
          </a:xfrm>
        </p:grpSpPr>
        <p:sp>
          <p:nvSpPr>
            <p:cNvPr id="12" name="TextBox 11"/>
            <p:cNvSpPr txBox="1">
              <a:spLocks noChangeArrowheads="1"/>
            </p:cNvSpPr>
            <p:nvPr/>
          </p:nvSpPr>
          <p:spPr bwMode="auto">
            <a:xfrm>
              <a:off x="0" y="4045803"/>
              <a:ext cx="26304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lnSpc>
                  <a:spcPct val="150000"/>
                </a:lnSpc>
              </a:pPr>
              <a:r>
                <a:rPr lang="fa-IR" altLang="en-US" sz="3200" b="1" dirty="0" smtClean="0">
                  <a:cs typeface="B Nazanin" pitchFamily="2" charset="-78"/>
                </a:rPr>
                <a:t>آبروی حرفه‌ای</a:t>
              </a:r>
              <a:endParaRPr lang="fa-IR" altLang="en-US" sz="3200" b="1" dirty="0">
                <a:cs typeface="B Nazanin" pitchFamily="2" charset="-78"/>
              </a:endParaRPr>
            </a:p>
          </p:txBody>
        </p:sp>
        <p:pic>
          <p:nvPicPr>
            <p:cNvPr id="3" name="Picture 2"/>
            <p:cNvPicPr>
              <a:picLocks noChangeAspect="1"/>
            </p:cNvPicPr>
            <p:nvPr/>
          </p:nvPicPr>
          <p:blipFill rotWithShape="1">
            <a:blip r:embed="rId4">
              <a:duotone>
                <a:prstClr val="black"/>
                <a:srgbClr val="FF0000">
                  <a:tint val="45000"/>
                  <a:satMod val="400000"/>
                </a:srgbClr>
              </a:duotone>
              <a:extLst>
                <a:ext uri="{28A0092B-C50C-407E-A947-70E740481C1C}">
                  <a14:useLocalDpi xmlns:a14="http://schemas.microsoft.com/office/drawing/2010/main" val="0"/>
                </a:ext>
              </a:extLst>
            </a:blip>
            <a:srcRect l="43772" t="5927" r="33048" b="67795"/>
            <a:stretch/>
          </p:blipFill>
          <p:spPr>
            <a:xfrm>
              <a:off x="181801" y="4105855"/>
              <a:ext cx="504697" cy="572165"/>
            </a:xfrm>
            <a:prstGeom prst="rect">
              <a:avLst/>
            </a:prstGeom>
          </p:spPr>
        </p:pic>
        <p:pic>
          <p:nvPicPr>
            <p:cNvPr id="4" name="Picture 3"/>
            <p:cNvPicPr>
              <a:picLocks noChangeAspect="1"/>
            </p:cNvPicPr>
            <p:nvPr/>
          </p:nvPicPr>
          <p:blipFill rotWithShape="1">
            <a:blip r:embed="rId4">
              <a:duotone>
                <a:prstClr val="black"/>
                <a:srgbClr val="00B050">
                  <a:tint val="45000"/>
                  <a:satMod val="400000"/>
                </a:srgbClr>
              </a:duotone>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rcRect l="67750" t="63714" r="4635" b="9255"/>
            <a:stretch/>
          </p:blipFill>
          <p:spPr>
            <a:xfrm>
              <a:off x="407011" y="3866093"/>
              <a:ext cx="537204" cy="525845"/>
            </a:xfrm>
            <a:prstGeom prst="rect">
              <a:avLst/>
            </a:prstGeom>
          </p:spPr>
        </p:pic>
      </p:grpSp>
      <p:grpSp>
        <p:nvGrpSpPr>
          <p:cNvPr id="9" name="Group 8"/>
          <p:cNvGrpSpPr/>
          <p:nvPr/>
        </p:nvGrpSpPr>
        <p:grpSpPr>
          <a:xfrm>
            <a:off x="181801" y="-381000"/>
            <a:ext cx="4262771" cy="2089204"/>
            <a:chOff x="-1784709" y="1268694"/>
            <a:chExt cx="4262771" cy="1057270"/>
          </a:xfrm>
        </p:grpSpPr>
        <p:sp>
          <p:nvSpPr>
            <p:cNvPr id="16393" name="Rectangle 8"/>
            <p:cNvSpPr>
              <a:spLocks noChangeArrowheads="1"/>
            </p:cNvSpPr>
            <p:nvPr/>
          </p:nvSpPr>
          <p:spPr bwMode="auto">
            <a:xfrm>
              <a:off x="-1449616" y="1531616"/>
              <a:ext cx="3927678" cy="79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lnSpc>
                  <a:spcPct val="150000"/>
                </a:lnSpc>
              </a:pPr>
              <a:r>
                <a:rPr lang="fa-IR" altLang="en-US" sz="3200" b="1" dirty="0" smtClean="0">
                  <a:cs typeface="B Nazanin" pitchFamily="2" charset="-78"/>
                </a:rPr>
                <a:t>کیفیت</a:t>
              </a:r>
              <a:r>
                <a:rPr lang="en-US" altLang="en-US" sz="3200" b="1" dirty="0" smtClean="0">
                  <a:cs typeface="B Nazanin" pitchFamily="2" charset="-78"/>
                </a:rPr>
                <a:t> </a:t>
              </a:r>
              <a:r>
                <a:rPr lang="fa-IR" altLang="en-US" sz="3200" b="1" dirty="0" smtClean="0">
                  <a:cs typeface="B Nazanin" pitchFamily="2" charset="-78"/>
                </a:rPr>
                <a:t>آموزشی و </a:t>
              </a:r>
              <a:r>
                <a:rPr lang="fa-IR" altLang="en-US" sz="3200" b="1" dirty="0" smtClean="0">
                  <a:cs typeface="B Nazanin" pitchFamily="2" charset="-78"/>
                </a:rPr>
                <a:t>پژوهشی</a:t>
              </a:r>
            </a:p>
            <a:p>
              <a:pPr algn="r" rtl="1" eaLnBrk="1" hangingPunct="1">
                <a:lnSpc>
                  <a:spcPct val="150000"/>
                </a:lnSpc>
              </a:pPr>
              <a:r>
                <a:rPr lang="fa-IR" altLang="en-US" sz="3200" b="1" dirty="0">
                  <a:cs typeface="B Nazanin" pitchFamily="2" charset="-78"/>
                </a:rPr>
                <a:t> </a:t>
              </a:r>
              <a:r>
                <a:rPr lang="fa-IR" altLang="en-US" sz="3200" b="1" dirty="0" smtClean="0">
                  <a:cs typeface="B Nazanin" pitchFamily="2" charset="-78"/>
                </a:rPr>
                <a:t>     و خدمات سلامت</a:t>
              </a:r>
              <a:endParaRPr lang="fa-IR" altLang="en-US" sz="3200" b="1" dirty="0">
                <a:cs typeface="B Nazanin" pitchFamily="2" charset="-78"/>
              </a:endParaRPr>
            </a:p>
          </p:txBody>
        </p:sp>
        <p:pic>
          <p:nvPicPr>
            <p:cNvPr id="13" name="Picture 12"/>
            <p:cNvPicPr>
              <a:picLocks noChangeAspect="1"/>
            </p:cNvPicPr>
            <p:nvPr/>
          </p:nvPicPr>
          <p:blipFill rotWithShape="1">
            <a:blip r:embed="rId4">
              <a:duotone>
                <a:prstClr val="black"/>
                <a:srgbClr val="FF0000">
                  <a:tint val="45000"/>
                  <a:satMod val="400000"/>
                </a:srgbClr>
              </a:duotone>
              <a:extLst>
                <a:ext uri="{28A0092B-C50C-407E-A947-70E740481C1C}">
                  <a14:useLocalDpi xmlns:a14="http://schemas.microsoft.com/office/drawing/2010/main" val="0"/>
                </a:ext>
              </a:extLst>
            </a:blip>
            <a:srcRect l="43772" t="5927" r="33048" b="67795"/>
            <a:stretch/>
          </p:blipFill>
          <p:spPr>
            <a:xfrm>
              <a:off x="-1784709" y="1508456"/>
              <a:ext cx="504697" cy="572165"/>
            </a:xfrm>
            <a:prstGeom prst="rect">
              <a:avLst/>
            </a:prstGeom>
          </p:spPr>
        </p:pic>
        <p:pic>
          <p:nvPicPr>
            <p:cNvPr id="14" name="Picture 13"/>
            <p:cNvPicPr>
              <a:picLocks noChangeAspect="1"/>
            </p:cNvPicPr>
            <p:nvPr/>
          </p:nvPicPr>
          <p:blipFill rotWithShape="1">
            <a:blip r:embed="rId4">
              <a:duotone>
                <a:prstClr val="black"/>
                <a:srgbClr val="00B050">
                  <a:tint val="45000"/>
                  <a:satMod val="400000"/>
                </a:srgbClr>
              </a:duotone>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rcRect l="67750" t="63714" r="4635" b="9255"/>
            <a:stretch/>
          </p:blipFill>
          <p:spPr>
            <a:xfrm>
              <a:off x="-1531223" y="1268694"/>
              <a:ext cx="537204" cy="525845"/>
            </a:xfrm>
            <a:prstGeom prst="rect">
              <a:avLst/>
            </a:prstGeom>
          </p:spPr>
        </p:pic>
      </p:grpSp>
      <p:grpSp>
        <p:nvGrpSpPr>
          <p:cNvPr id="5" name="Group 4"/>
          <p:cNvGrpSpPr/>
          <p:nvPr/>
        </p:nvGrpSpPr>
        <p:grpSpPr>
          <a:xfrm>
            <a:off x="5638800" y="533400"/>
            <a:ext cx="3479364" cy="811927"/>
            <a:chOff x="4659123" y="67271"/>
            <a:chExt cx="3479364" cy="811927"/>
          </a:xfrm>
        </p:grpSpPr>
        <p:sp>
          <p:nvSpPr>
            <p:cNvPr id="16392" name="Rectangle 7"/>
            <p:cNvSpPr>
              <a:spLocks noChangeArrowheads="1"/>
            </p:cNvSpPr>
            <p:nvPr/>
          </p:nvSpPr>
          <p:spPr bwMode="auto">
            <a:xfrm>
              <a:off x="4953000" y="67271"/>
              <a:ext cx="318548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lnSpc>
                  <a:spcPct val="150000"/>
                </a:lnSpc>
              </a:pPr>
              <a:r>
                <a:rPr lang="fa-IR" altLang="en-US" sz="3200" b="1" dirty="0" smtClean="0">
                  <a:cs typeface="B Nazanin" pitchFamily="2" charset="-78"/>
                </a:rPr>
                <a:t>امنیت و سلامت </a:t>
              </a:r>
              <a:r>
                <a:rPr lang="fa-IR" altLang="en-US" sz="3200" b="1" dirty="0">
                  <a:cs typeface="B Nazanin" pitchFamily="2" charset="-78"/>
                </a:rPr>
                <a:t>روانی</a:t>
              </a:r>
            </a:p>
          </p:txBody>
        </p:sp>
        <p:pic>
          <p:nvPicPr>
            <p:cNvPr id="15" name="Picture 14"/>
            <p:cNvPicPr>
              <a:picLocks noChangeAspect="1"/>
            </p:cNvPicPr>
            <p:nvPr/>
          </p:nvPicPr>
          <p:blipFill rotWithShape="1">
            <a:blip r:embed="rId4">
              <a:duotone>
                <a:prstClr val="black"/>
                <a:srgbClr val="FF0000">
                  <a:tint val="45000"/>
                  <a:satMod val="400000"/>
                </a:srgbClr>
              </a:duotone>
              <a:extLst>
                <a:ext uri="{28A0092B-C50C-407E-A947-70E740481C1C}">
                  <a14:useLocalDpi xmlns:a14="http://schemas.microsoft.com/office/drawing/2010/main" val="0"/>
                </a:ext>
              </a:extLst>
            </a:blip>
            <a:srcRect l="43772" t="5927" r="33048" b="67795"/>
            <a:stretch/>
          </p:blipFill>
          <p:spPr>
            <a:xfrm>
              <a:off x="4659123" y="307033"/>
              <a:ext cx="504697" cy="572165"/>
            </a:xfrm>
            <a:prstGeom prst="rect">
              <a:avLst/>
            </a:prstGeom>
          </p:spPr>
        </p:pic>
        <p:pic>
          <p:nvPicPr>
            <p:cNvPr id="16" name="Picture 15"/>
            <p:cNvPicPr>
              <a:picLocks noChangeAspect="1"/>
            </p:cNvPicPr>
            <p:nvPr/>
          </p:nvPicPr>
          <p:blipFill rotWithShape="1">
            <a:blip r:embed="rId4">
              <a:duotone>
                <a:prstClr val="black"/>
                <a:srgbClr val="00B050">
                  <a:tint val="45000"/>
                  <a:satMod val="400000"/>
                </a:srgbClr>
              </a:duotone>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rcRect l="67750" t="63714" r="4635" b="9255"/>
            <a:stretch/>
          </p:blipFill>
          <p:spPr>
            <a:xfrm>
              <a:off x="4884333" y="67271"/>
              <a:ext cx="537204" cy="525845"/>
            </a:xfrm>
            <a:prstGeom prst="rect">
              <a:avLst/>
            </a:prstGeom>
          </p:spPr>
        </p:pic>
      </p:grpSp>
      <p:grpSp>
        <p:nvGrpSpPr>
          <p:cNvPr id="6" name="Group 5"/>
          <p:cNvGrpSpPr/>
          <p:nvPr/>
        </p:nvGrpSpPr>
        <p:grpSpPr>
          <a:xfrm>
            <a:off x="6695413" y="2638269"/>
            <a:ext cx="2559277" cy="946695"/>
            <a:chOff x="6629400" y="1981200"/>
            <a:chExt cx="2559277" cy="946695"/>
          </a:xfrm>
        </p:grpSpPr>
        <p:sp>
          <p:nvSpPr>
            <p:cNvPr id="16394" name="Rectangle 9"/>
            <p:cNvSpPr>
              <a:spLocks noChangeArrowheads="1"/>
            </p:cNvSpPr>
            <p:nvPr/>
          </p:nvSpPr>
          <p:spPr bwMode="auto">
            <a:xfrm>
              <a:off x="6771028" y="2158454"/>
              <a:ext cx="241764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lnSpc>
                  <a:spcPct val="150000"/>
                </a:lnSpc>
              </a:pPr>
              <a:r>
                <a:rPr lang="fa-IR" altLang="en-US" sz="3200" b="1" dirty="0">
                  <a:cs typeface="B Nazanin" pitchFamily="2" charset="-78"/>
                </a:rPr>
                <a:t>جایگاه اجتماعی</a:t>
              </a:r>
            </a:p>
          </p:txBody>
        </p:sp>
        <p:pic>
          <p:nvPicPr>
            <p:cNvPr id="17" name="Picture 16"/>
            <p:cNvPicPr>
              <a:picLocks noChangeAspect="1"/>
            </p:cNvPicPr>
            <p:nvPr/>
          </p:nvPicPr>
          <p:blipFill rotWithShape="1">
            <a:blip r:embed="rId4">
              <a:duotone>
                <a:prstClr val="black"/>
                <a:srgbClr val="FF0000">
                  <a:tint val="45000"/>
                  <a:satMod val="400000"/>
                </a:srgbClr>
              </a:duotone>
              <a:extLst>
                <a:ext uri="{28A0092B-C50C-407E-A947-70E740481C1C}">
                  <a14:useLocalDpi xmlns:a14="http://schemas.microsoft.com/office/drawing/2010/main" val="0"/>
                </a:ext>
              </a:extLst>
            </a:blip>
            <a:srcRect l="43772" t="5927" r="33048" b="67795"/>
            <a:stretch/>
          </p:blipFill>
          <p:spPr>
            <a:xfrm>
              <a:off x="6629400" y="2220962"/>
              <a:ext cx="504697" cy="572165"/>
            </a:xfrm>
            <a:prstGeom prst="rect">
              <a:avLst/>
            </a:prstGeom>
          </p:spPr>
        </p:pic>
        <p:pic>
          <p:nvPicPr>
            <p:cNvPr id="18" name="Picture 17"/>
            <p:cNvPicPr>
              <a:picLocks noChangeAspect="1"/>
            </p:cNvPicPr>
            <p:nvPr/>
          </p:nvPicPr>
          <p:blipFill rotWithShape="1">
            <a:blip r:embed="rId4">
              <a:duotone>
                <a:prstClr val="black"/>
                <a:srgbClr val="00B050">
                  <a:tint val="45000"/>
                  <a:satMod val="400000"/>
                </a:srgbClr>
              </a:duotone>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rcRect l="67750" t="63714" r="4635" b="9255"/>
            <a:stretch/>
          </p:blipFill>
          <p:spPr>
            <a:xfrm>
              <a:off x="6854610" y="1981200"/>
              <a:ext cx="537204" cy="525845"/>
            </a:xfrm>
            <a:prstGeom prst="rect">
              <a:avLst/>
            </a:prstGeom>
          </p:spPr>
        </p:pic>
      </p:grpSp>
      <p:grpSp>
        <p:nvGrpSpPr>
          <p:cNvPr id="8" name="Group 7"/>
          <p:cNvGrpSpPr/>
          <p:nvPr/>
        </p:nvGrpSpPr>
        <p:grpSpPr>
          <a:xfrm>
            <a:off x="5932999" y="4567497"/>
            <a:ext cx="1688588" cy="955416"/>
            <a:chOff x="5932999" y="4567497"/>
            <a:chExt cx="1688588" cy="955416"/>
          </a:xfrm>
        </p:grpSpPr>
        <p:sp>
          <p:nvSpPr>
            <p:cNvPr id="11" name="Rectangle 10"/>
            <p:cNvSpPr>
              <a:spLocks noChangeArrowheads="1"/>
            </p:cNvSpPr>
            <p:nvPr/>
          </p:nvSpPr>
          <p:spPr bwMode="auto">
            <a:xfrm>
              <a:off x="6234112" y="4876800"/>
              <a:ext cx="1387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r>
                <a:rPr lang="fa-IR" altLang="en-US" sz="3600" b="1" dirty="0">
                  <a:cs typeface="B Nazanin" pitchFamily="2" charset="-78"/>
                </a:rPr>
                <a:t>معنویت</a:t>
              </a:r>
              <a:endParaRPr lang="ar-SA" altLang="en-US" sz="3600" dirty="0"/>
            </a:p>
          </p:txBody>
        </p:sp>
        <p:pic>
          <p:nvPicPr>
            <p:cNvPr id="19" name="Picture 18"/>
            <p:cNvPicPr>
              <a:picLocks noChangeAspect="1"/>
            </p:cNvPicPr>
            <p:nvPr/>
          </p:nvPicPr>
          <p:blipFill rotWithShape="1">
            <a:blip r:embed="rId4">
              <a:duotone>
                <a:prstClr val="black"/>
                <a:srgbClr val="FF0000">
                  <a:tint val="45000"/>
                  <a:satMod val="400000"/>
                </a:srgbClr>
              </a:duotone>
              <a:extLst>
                <a:ext uri="{28A0092B-C50C-407E-A947-70E740481C1C}">
                  <a14:useLocalDpi xmlns:a14="http://schemas.microsoft.com/office/drawing/2010/main" val="0"/>
                </a:ext>
              </a:extLst>
            </a:blip>
            <a:srcRect l="43772" t="5927" r="33048" b="67795"/>
            <a:stretch/>
          </p:blipFill>
          <p:spPr>
            <a:xfrm>
              <a:off x="5932999" y="4807259"/>
              <a:ext cx="504697" cy="572165"/>
            </a:xfrm>
            <a:prstGeom prst="rect">
              <a:avLst/>
            </a:prstGeom>
          </p:spPr>
        </p:pic>
        <p:pic>
          <p:nvPicPr>
            <p:cNvPr id="20" name="Picture 19"/>
            <p:cNvPicPr>
              <a:picLocks noChangeAspect="1"/>
            </p:cNvPicPr>
            <p:nvPr/>
          </p:nvPicPr>
          <p:blipFill rotWithShape="1">
            <a:blip r:embed="rId4">
              <a:duotone>
                <a:prstClr val="black"/>
                <a:srgbClr val="00B050">
                  <a:tint val="45000"/>
                  <a:satMod val="400000"/>
                </a:srgbClr>
              </a:duotone>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rcRect l="67750" t="63714" r="4635" b="9255"/>
            <a:stretch/>
          </p:blipFill>
          <p:spPr>
            <a:xfrm>
              <a:off x="6158209" y="4567497"/>
              <a:ext cx="537204" cy="525845"/>
            </a:xfrm>
            <a:prstGeom prst="rect">
              <a:avLst/>
            </a:prstGeom>
          </p:spPr>
        </p:pic>
      </p:grpSp>
      <p:grpSp>
        <p:nvGrpSpPr>
          <p:cNvPr id="23" name="Group 22"/>
          <p:cNvGrpSpPr/>
          <p:nvPr/>
        </p:nvGrpSpPr>
        <p:grpSpPr>
          <a:xfrm>
            <a:off x="-380303" y="1981199"/>
            <a:ext cx="2133601" cy="979238"/>
            <a:chOff x="-380303" y="1981199"/>
            <a:chExt cx="2133601" cy="979238"/>
          </a:xfrm>
        </p:grpSpPr>
        <p:sp>
          <p:nvSpPr>
            <p:cNvPr id="24" name="TextBox 23"/>
            <p:cNvSpPr txBox="1">
              <a:spLocks noChangeArrowheads="1"/>
            </p:cNvSpPr>
            <p:nvPr/>
          </p:nvSpPr>
          <p:spPr bwMode="auto">
            <a:xfrm>
              <a:off x="-380303" y="2190996"/>
              <a:ext cx="213360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r" rtl="1" eaLnBrk="1" hangingPunct="1">
                <a:lnSpc>
                  <a:spcPct val="150000"/>
                </a:lnSpc>
              </a:pPr>
              <a:r>
                <a:rPr lang="fa-IR" sz="3200" b="1" dirty="0">
                  <a:cs typeface="B Nazanin" pitchFamily="2" charset="-78"/>
                </a:rPr>
                <a:t>درآمد</a:t>
              </a:r>
            </a:p>
          </p:txBody>
        </p:sp>
        <p:pic>
          <p:nvPicPr>
            <p:cNvPr id="25" name="Picture 24"/>
            <p:cNvPicPr>
              <a:picLocks noChangeAspect="1"/>
            </p:cNvPicPr>
            <p:nvPr/>
          </p:nvPicPr>
          <p:blipFill rotWithShape="1">
            <a:blip r:embed="rId4">
              <a:duotone>
                <a:prstClr val="black"/>
                <a:srgbClr val="FF0000">
                  <a:tint val="45000"/>
                  <a:satMod val="400000"/>
                </a:srgbClr>
              </a:duotone>
              <a:extLst>
                <a:ext uri="{28A0092B-C50C-407E-A947-70E740481C1C}">
                  <a14:useLocalDpi xmlns:a14="http://schemas.microsoft.com/office/drawing/2010/main" val="0"/>
                </a:ext>
              </a:extLst>
            </a:blip>
            <a:srcRect l="43772" t="5927" r="33048" b="67795"/>
            <a:stretch/>
          </p:blipFill>
          <p:spPr>
            <a:xfrm>
              <a:off x="379839" y="2257091"/>
              <a:ext cx="504697" cy="572165"/>
            </a:xfrm>
            <a:prstGeom prst="rect">
              <a:avLst/>
            </a:prstGeom>
          </p:spPr>
        </p:pic>
        <p:pic>
          <p:nvPicPr>
            <p:cNvPr id="26" name="Picture 25"/>
            <p:cNvPicPr>
              <a:picLocks noChangeAspect="1"/>
            </p:cNvPicPr>
            <p:nvPr/>
          </p:nvPicPr>
          <p:blipFill rotWithShape="1">
            <a:blip r:embed="rId4">
              <a:duotone>
                <a:prstClr val="black"/>
                <a:srgbClr val="00B050">
                  <a:tint val="45000"/>
                  <a:satMod val="400000"/>
                </a:srgbClr>
              </a:duotone>
              <a:extLst>
                <a:ext uri="{BEBA8EAE-BF5A-486C-A8C5-ECC9F3942E4B}">
                  <a14:imgProps xmlns:a14="http://schemas.microsoft.com/office/drawing/2010/main">
                    <a14:imgLayer r:embed="rId5">
                      <a14:imgEffect>
                        <a14:artisticPencilSketch/>
                      </a14:imgEffect>
                    </a14:imgLayer>
                  </a14:imgProps>
                </a:ext>
                <a:ext uri="{28A0092B-C50C-407E-A947-70E740481C1C}">
                  <a14:useLocalDpi xmlns:a14="http://schemas.microsoft.com/office/drawing/2010/main" val="0"/>
                </a:ext>
              </a:extLst>
            </a:blip>
            <a:srcRect l="67750" t="63714" r="4635" b="9255"/>
            <a:stretch/>
          </p:blipFill>
          <p:spPr>
            <a:xfrm>
              <a:off x="576513" y="1981199"/>
              <a:ext cx="537204" cy="525845"/>
            </a:xfrm>
            <a:prstGeom prst="rect">
              <a:avLst/>
            </a:prstGeom>
          </p:spPr>
        </p:pic>
      </p:grpSp>
      <p:sp>
        <p:nvSpPr>
          <p:cNvPr id="31" name="TextBox 30"/>
          <p:cNvSpPr txBox="1">
            <a:spLocks noChangeArrowheads="1"/>
          </p:cNvSpPr>
          <p:nvPr/>
        </p:nvSpPr>
        <p:spPr bwMode="auto">
          <a:xfrm>
            <a:off x="1130299" y="5641429"/>
            <a:ext cx="6946901" cy="584775"/>
          </a:xfrm>
          <a:prstGeom prst="rect">
            <a:avLst/>
          </a:prstGeom>
          <a:ln/>
          <a:extLst/>
        </p:spPr>
        <p:style>
          <a:lnRef idx="1">
            <a:schemeClr val="dk1"/>
          </a:lnRef>
          <a:fillRef idx="2">
            <a:schemeClr val="dk1"/>
          </a:fillRef>
          <a:effectRef idx="1">
            <a:schemeClr val="dk1"/>
          </a:effectRef>
          <a:fontRef idx="minor">
            <a:schemeClr val="dk1"/>
          </a:fontRef>
        </p:style>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fa-IR" sz="3200" b="1" dirty="0">
                <a:solidFill>
                  <a:srgbClr val="FF5050"/>
                </a:solidFill>
                <a:cs typeface="B Nazanin" pitchFamily="2" charset="-78"/>
              </a:rPr>
              <a:t>زیست سالم </a:t>
            </a:r>
            <a:r>
              <a:rPr lang="fa-IR" sz="3200" b="1">
                <a:cs typeface="B Nazanin" pitchFamily="2" charset="-78"/>
              </a:rPr>
              <a:t>در </a:t>
            </a:r>
            <a:r>
              <a:rPr lang="fa-IR" sz="3200" b="1" smtClean="0">
                <a:cs typeface="B Nazanin" pitchFamily="2" charset="-78"/>
              </a:rPr>
              <a:t>گروه آموزشی </a:t>
            </a:r>
            <a:r>
              <a:rPr lang="fa-IR" sz="3200" b="1" dirty="0">
                <a:cs typeface="B Nazanin" pitchFamily="2" charset="-78"/>
              </a:rPr>
              <a:t>نیاز همه ما است.</a:t>
            </a:r>
          </a:p>
        </p:txBody>
      </p:sp>
    </p:spTree>
    <p:extLst>
      <p:ext uri="{BB962C8B-B14F-4D97-AF65-F5344CB8AC3E}">
        <p14:creationId xmlns:p14="http://schemas.microsoft.com/office/powerpoint/2010/main" val="18088181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5000" fill="hold"/>
                                        <p:tgtEl>
                                          <p:spTgt spid="7"/>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blinds(horizontal)">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b="0" dirty="0" smtClean="0">
                <a:solidFill>
                  <a:srgbClr val="FF0000"/>
                </a:solidFill>
              </a:rPr>
              <a:t>چرا؟</a:t>
            </a:r>
            <a:endParaRPr lang="en-US" b="0" dirty="0">
              <a:solidFill>
                <a:srgbClr val="FF0000"/>
              </a:solidFill>
            </a:endParaRPr>
          </a:p>
        </p:txBody>
      </p:sp>
      <p:sp>
        <p:nvSpPr>
          <p:cNvPr id="3" name="Content Placeholder 2"/>
          <p:cNvSpPr>
            <a:spLocks noGrp="1"/>
          </p:cNvSpPr>
          <p:nvPr>
            <p:ph idx="1"/>
          </p:nvPr>
        </p:nvSpPr>
        <p:spPr>
          <a:xfrm>
            <a:off x="1219200" y="838200"/>
            <a:ext cx="7848600" cy="4419600"/>
          </a:xfrm>
        </p:spPr>
        <p:txBody>
          <a:bodyPr/>
          <a:lstStyle/>
          <a:p>
            <a:pPr algn="r" rtl="1"/>
            <a:r>
              <a:rPr lang="fa-IR" dirty="0" smtClean="0"/>
              <a:t>توسعه اخلاقی جامعه را در عمل چگونه ارزیابی می فرمایید؟</a:t>
            </a:r>
          </a:p>
          <a:p>
            <a:pPr marL="0" indent="0" algn="r" rtl="1">
              <a:buNone/>
            </a:pPr>
            <a:r>
              <a:rPr lang="fa-IR" dirty="0" smtClean="0"/>
              <a:t>1.شکوفایی اخلاقی</a:t>
            </a:r>
          </a:p>
          <a:p>
            <a:pPr marL="0" indent="0" algn="r" rtl="1">
              <a:buNone/>
            </a:pPr>
            <a:r>
              <a:rPr lang="fa-IR" dirty="0" smtClean="0"/>
              <a:t>2. متوسط</a:t>
            </a:r>
          </a:p>
          <a:p>
            <a:pPr marL="0" indent="0" algn="r" rtl="1">
              <a:buNone/>
            </a:pPr>
            <a:r>
              <a:rPr lang="fa-IR" dirty="0" smtClean="0"/>
              <a:t>3. ضعیف</a:t>
            </a:r>
          </a:p>
          <a:p>
            <a:pPr marL="0" indent="0" algn="r" rtl="1">
              <a:buNone/>
            </a:pPr>
            <a:r>
              <a:rPr lang="fa-IR" dirty="0" smtClean="0"/>
              <a:t>4. بحران اخلاقی</a:t>
            </a:r>
          </a:p>
          <a:p>
            <a:pPr algn="r" rtl="1"/>
            <a:endParaRPr lang="fa-IR" dirty="0"/>
          </a:p>
        </p:txBody>
      </p:sp>
      <p:sp>
        <p:nvSpPr>
          <p:cNvPr id="4" name="Slide Number Placeholder 3"/>
          <p:cNvSpPr>
            <a:spLocks noGrp="1"/>
          </p:cNvSpPr>
          <p:nvPr>
            <p:ph type="sldNum" sz="quarter" idx="11"/>
          </p:nvPr>
        </p:nvSpPr>
        <p:spPr/>
        <p:txBody>
          <a:bodyPr/>
          <a:lstStyle/>
          <a:p>
            <a:pPr>
              <a:defRPr/>
            </a:pPr>
            <a:fld id="{1EFD37AD-606E-4703-BFC6-5C09BEFB9238}" type="slidenum">
              <a:rPr lang="ar-SA" smtClean="0"/>
              <a:pPr>
                <a:defRPr/>
              </a:pPr>
              <a:t>9</a:t>
            </a:fld>
            <a:endParaRPr lang="en-US"/>
          </a:p>
        </p:txBody>
      </p:sp>
    </p:spTree>
    <p:extLst>
      <p:ext uri="{BB962C8B-B14F-4D97-AF65-F5344CB8AC3E}">
        <p14:creationId xmlns:p14="http://schemas.microsoft.com/office/powerpoint/2010/main" val="218450036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p:txBody>
          <a:bodyPr/>
          <a:lstStyle/>
          <a:p>
            <a:endParaRPr lang="en-US" smtClean="0"/>
          </a:p>
        </p:txBody>
      </p:sp>
      <p:sp>
        <p:nvSpPr>
          <p:cNvPr id="10243" name="Subtitle 2"/>
          <p:cNvSpPr>
            <a:spLocks noGrp="1"/>
          </p:cNvSpPr>
          <p:nvPr>
            <p:ph type="subTitle" idx="1"/>
          </p:nvPr>
        </p:nvSpPr>
        <p:spPr/>
        <p:txBody>
          <a:bodyPr/>
          <a:lstStyle/>
          <a:p>
            <a:endParaRPr lang="en-US" smtClean="0"/>
          </a:p>
        </p:txBody>
      </p:sp>
      <p:sp>
        <p:nvSpPr>
          <p:cNvPr id="10244" name="Slide Number Placeholder 3"/>
          <p:cNvSpPr>
            <a:spLocks noGrp="1"/>
          </p:cNvSpPr>
          <p:nvPr>
            <p:ph type="sldNum" sz="quarter" idx="4294967295"/>
          </p:nvPr>
        </p:nvSpPr>
        <p:spPr>
          <a:xfrm>
            <a:off x="6057900" y="5541169"/>
            <a:ext cx="1600200" cy="357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54548" tIns="27275" rIns="54548" bIns="27275" rtlCol="0" anchor="ctr"/>
          <a:lstStyle>
            <a:lvl1pPr algn="r" rtl="1">
              <a:defRPr>
                <a:solidFill>
                  <a:schemeClr val="tx1"/>
                </a:solidFill>
                <a:latin typeface="Arial" panose="020B0604020202020204" pitchFamily="34" charset="0"/>
                <a:cs typeface="Arial" panose="020B0604020202020204" pitchFamily="34" charset="0"/>
              </a:defRPr>
            </a:lvl1pPr>
            <a:lvl2pPr marL="531848" indent="-204557" algn="r" rtl="1">
              <a:defRPr>
                <a:solidFill>
                  <a:schemeClr val="tx1"/>
                </a:solidFill>
                <a:latin typeface="Arial" panose="020B0604020202020204" pitchFamily="34" charset="0"/>
                <a:cs typeface="Arial" panose="020B0604020202020204" pitchFamily="34" charset="0"/>
              </a:defRPr>
            </a:lvl2pPr>
            <a:lvl3pPr marL="818228" indent="-163646" algn="r" rtl="1">
              <a:defRPr>
                <a:solidFill>
                  <a:schemeClr val="tx1"/>
                </a:solidFill>
                <a:latin typeface="Arial" panose="020B0604020202020204" pitchFamily="34" charset="0"/>
                <a:cs typeface="Arial" panose="020B0604020202020204" pitchFamily="34" charset="0"/>
              </a:defRPr>
            </a:lvl3pPr>
            <a:lvl4pPr marL="1145519" indent="-163646" algn="r" rtl="1">
              <a:defRPr>
                <a:solidFill>
                  <a:schemeClr val="tx1"/>
                </a:solidFill>
                <a:latin typeface="Arial" panose="020B0604020202020204" pitchFamily="34" charset="0"/>
                <a:cs typeface="Arial" panose="020B0604020202020204" pitchFamily="34" charset="0"/>
              </a:defRPr>
            </a:lvl4pPr>
            <a:lvl5pPr marL="1472810" indent="-163646" algn="r" rtl="1">
              <a:defRPr>
                <a:solidFill>
                  <a:schemeClr val="tx1"/>
                </a:solidFill>
                <a:latin typeface="Arial" panose="020B0604020202020204" pitchFamily="34" charset="0"/>
                <a:cs typeface="Arial" panose="020B0604020202020204" pitchFamily="34" charset="0"/>
              </a:defRPr>
            </a:lvl5pPr>
            <a:lvl6pPr marL="1800101" indent="-163646"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127393" indent="-163646"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454684" indent="-163646"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781975" indent="-163646"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0"/>
            <a:fld id="{C9ED9C9D-6A6C-490C-A699-A86905C87526}" type="slidenum">
              <a:rPr lang="fa-IR">
                <a:solidFill>
                  <a:srgbClr val="000000"/>
                </a:solidFill>
              </a:rPr>
              <a:pPr rtl="0"/>
              <a:t>10</a:t>
            </a:fld>
            <a:endParaRPr lang="en-US">
              <a:solidFill>
                <a:srgbClr val="000000"/>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1330" y="1897552"/>
            <a:ext cx="2365997" cy="373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68214">
            <a:off x="3271706" y="1266071"/>
            <a:ext cx="2615711" cy="396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97341">
            <a:off x="3470302" y="1270781"/>
            <a:ext cx="2848708"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841599">
            <a:off x="1353497" y="1543050"/>
            <a:ext cx="2848708"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046130">
            <a:off x="2681998" y="1101409"/>
            <a:ext cx="2848708" cy="446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448632">
            <a:off x="2795909" y="1416620"/>
            <a:ext cx="2848708"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71844" y="1064590"/>
            <a:ext cx="2848708"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522588">
            <a:off x="2714425" y="1283547"/>
            <a:ext cx="2848708" cy="466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570304">
            <a:off x="3456357" y="1191060"/>
            <a:ext cx="2848708" cy="4685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500399" y="1580060"/>
            <a:ext cx="2848708" cy="44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334629">
            <a:off x="3547281" y="1770833"/>
            <a:ext cx="2848708"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G:\کتابها\۲۰۱۷۰۱۳۰_۱۸۱۹۰۹.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1244345">
            <a:off x="1926900" y="1028549"/>
            <a:ext cx="2964728" cy="43925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کتابها\۲۰۱۷۰۱۳۰_۱۸۱۸۳۵.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20227411">
            <a:off x="2998872" y="662916"/>
            <a:ext cx="3013540" cy="477989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G:\کتابها\۲۰۱۷۰۱۳۰_۱۸۱۳۴۳.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rot="870696">
            <a:off x="1826317" y="1046459"/>
            <a:ext cx="3359063" cy="49955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کتابها\۲۰۱۷۰۸۲۶_۱۶۵۹۱۰-1.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rot="20162621">
            <a:off x="3061308" y="1274595"/>
            <a:ext cx="3316201" cy="479135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G:\کتابها\۲۰۱۷۰۱۳۰_۱۸۱۴۱۱.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rot="1577715">
            <a:off x="1748519" y="1387759"/>
            <a:ext cx="3153249" cy="468454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کتابها\۲۰۱۷۰۱۳۰_۱۸۱۹۲۴.jp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20218044">
            <a:off x="2388103" y="863426"/>
            <a:ext cx="3373858" cy="508403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کتابها\۲۰۱۷۰۸۲۶_۱۶۵۹۴۵-1.jp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rot="20479657">
            <a:off x="3372875" y="1008896"/>
            <a:ext cx="3563565" cy="5085086"/>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448116" y="902076"/>
            <a:ext cx="3318845" cy="5222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267430" y="1034079"/>
            <a:ext cx="2957146" cy="5067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23"/>
          <a:stretch>
            <a:fillRect/>
          </a:stretch>
        </p:blipFill>
        <p:spPr>
          <a:xfrm rot="2108403">
            <a:off x="2806428" y="1186784"/>
            <a:ext cx="2885182" cy="4238612"/>
          </a:xfrm>
          <a:prstGeom prst="rect">
            <a:avLst/>
          </a:prstGeom>
        </p:spPr>
      </p:pic>
      <p:pic>
        <p:nvPicPr>
          <p:cNvPr id="3" name="Picture 2"/>
          <p:cNvPicPr>
            <a:picLocks noChangeAspect="1"/>
          </p:cNvPicPr>
          <p:nvPr/>
        </p:nvPicPr>
        <p:blipFill>
          <a:blip r:embed="rId24"/>
          <a:stretch>
            <a:fillRect/>
          </a:stretch>
        </p:blipFill>
        <p:spPr>
          <a:xfrm rot="21398011">
            <a:off x="3607361" y="1395337"/>
            <a:ext cx="2844031" cy="4220322"/>
          </a:xfrm>
          <a:prstGeom prst="rect">
            <a:avLst/>
          </a:prstGeom>
        </p:spPr>
      </p:pic>
    </p:spTree>
    <p:extLst>
      <p:ext uri="{BB962C8B-B14F-4D97-AF65-F5344CB8AC3E}">
        <p14:creationId xmlns:p14="http://schemas.microsoft.com/office/powerpoint/2010/main" val="54713375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1"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21"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arn(inVertical)">
                                      <p:cBhvr>
                                        <p:cTn id="42" dur="500"/>
                                        <p:tgtEl>
                                          <p:spTgt spid="1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21"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500"/>
                                        <p:tgtEl>
                                          <p:spTgt spid="1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6" presetClass="entr" presetSubtype="21"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barn(inVertical)">
                                      <p:cBhvr>
                                        <p:cTn id="52" dur="500"/>
                                        <p:tgtEl>
                                          <p:spTgt spid="1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6" presetClass="entr" presetSubtype="21"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arn(inVertical)">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45" presetClass="entr" presetSubtype="0" fill="hold" nodeType="clickEffect">
                                  <p:stCondLst>
                                    <p:cond delay="0"/>
                                  </p:stCondLst>
                                  <p:childTnLst>
                                    <p:set>
                                      <p:cBhvr>
                                        <p:cTn id="61" dur="1" fill="hold">
                                          <p:stCondLst>
                                            <p:cond delay="0"/>
                                          </p:stCondLst>
                                        </p:cTn>
                                        <p:tgtEl>
                                          <p:spTgt spid="1027"/>
                                        </p:tgtEl>
                                        <p:attrNameLst>
                                          <p:attrName>style.visibility</p:attrName>
                                        </p:attrNameLst>
                                      </p:cBhvr>
                                      <p:to>
                                        <p:strVal val="visible"/>
                                      </p:to>
                                    </p:set>
                                    <p:animEffect transition="in" filter="fade">
                                      <p:cBhvr>
                                        <p:cTn id="62" dur="2000"/>
                                        <p:tgtEl>
                                          <p:spTgt spid="1027"/>
                                        </p:tgtEl>
                                      </p:cBhvr>
                                    </p:animEffect>
                                    <p:anim calcmode="lin" valueType="num">
                                      <p:cBhvr>
                                        <p:cTn id="63" dur="2000" fill="hold"/>
                                        <p:tgtEl>
                                          <p:spTgt spid="1027"/>
                                        </p:tgtEl>
                                        <p:attrNameLst>
                                          <p:attrName>ppt_w</p:attrName>
                                        </p:attrNameLst>
                                      </p:cBhvr>
                                      <p:tavLst>
                                        <p:tav tm="0" fmla="#ppt_w*sin(2.5*pi*$)">
                                          <p:val>
                                            <p:fltVal val="0"/>
                                          </p:val>
                                        </p:tav>
                                        <p:tav tm="100000">
                                          <p:val>
                                            <p:fltVal val="1"/>
                                          </p:val>
                                        </p:tav>
                                      </p:tavLst>
                                    </p:anim>
                                    <p:anim calcmode="lin" valueType="num">
                                      <p:cBhvr>
                                        <p:cTn id="64" dur="2000" fill="hold"/>
                                        <p:tgtEl>
                                          <p:spTgt spid="1027"/>
                                        </p:tgtEl>
                                        <p:attrNameLst>
                                          <p:attrName>ppt_h</p:attrName>
                                        </p:attrNameLst>
                                      </p:cBhvr>
                                      <p:tavLst>
                                        <p:tav tm="0">
                                          <p:val>
                                            <p:strVal val="#ppt_h"/>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1028"/>
                                        </p:tgtEl>
                                        <p:attrNameLst>
                                          <p:attrName>style.visibility</p:attrName>
                                        </p:attrNameLst>
                                      </p:cBhvr>
                                      <p:to>
                                        <p:strVal val="visible"/>
                                      </p:to>
                                    </p:set>
                                    <p:anim calcmode="lin" valueType="num">
                                      <p:cBhvr>
                                        <p:cTn id="69" dur="500" fill="hold"/>
                                        <p:tgtEl>
                                          <p:spTgt spid="1028"/>
                                        </p:tgtEl>
                                        <p:attrNameLst>
                                          <p:attrName>ppt_w</p:attrName>
                                        </p:attrNameLst>
                                      </p:cBhvr>
                                      <p:tavLst>
                                        <p:tav tm="0">
                                          <p:val>
                                            <p:fltVal val="0"/>
                                          </p:val>
                                        </p:tav>
                                        <p:tav tm="100000">
                                          <p:val>
                                            <p:strVal val="#ppt_w"/>
                                          </p:val>
                                        </p:tav>
                                      </p:tavLst>
                                    </p:anim>
                                    <p:anim calcmode="lin" valueType="num">
                                      <p:cBhvr>
                                        <p:cTn id="70" dur="500" fill="hold"/>
                                        <p:tgtEl>
                                          <p:spTgt spid="1028"/>
                                        </p:tgtEl>
                                        <p:attrNameLst>
                                          <p:attrName>ppt_h</p:attrName>
                                        </p:attrNameLst>
                                      </p:cBhvr>
                                      <p:tavLst>
                                        <p:tav tm="0">
                                          <p:val>
                                            <p:fltVal val="0"/>
                                          </p:val>
                                        </p:tav>
                                        <p:tav tm="100000">
                                          <p:val>
                                            <p:strVal val="#ppt_h"/>
                                          </p:val>
                                        </p:tav>
                                      </p:tavLst>
                                    </p:anim>
                                    <p:animEffect transition="in" filter="fade">
                                      <p:cBhvr>
                                        <p:cTn id="71" dur="500"/>
                                        <p:tgtEl>
                                          <p:spTgt spid="1028"/>
                                        </p:tgtEl>
                                      </p:cBhvr>
                                    </p:animEffect>
                                  </p:childTnLst>
                                </p:cTn>
                              </p:par>
                            </p:childTnLst>
                          </p:cTn>
                        </p:par>
                      </p:childTnLst>
                    </p:cTn>
                  </p:par>
                  <p:par>
                    <p:cTn id="72" fill="hold">
                      <p:stCondLst>
                        <p:cond delay="indefinite"/>
                      </p:stCondLst>
                      <p:childTnLst>
                        <p:par>
                          <p:cTn id="73" fill="hold">
                            <p:stCondLst>
                              <p:cond delay="0"/>
                            </p:stCondLst>
                            <p:childTnLst>
                              <p:par>
                                <p:cTn id="74" presetID="21" presetClass="entr" presetSubtype="1" fill="hold" nodeType="clickEffect">
                                  <p:stCondLst>
                                    <p:cond delay="0"/>
                                  </p:stCondLst>
                                  <p:childTnLst>
                                    <p:set>
                                      <p:cBhvr>
                                        <p:cTn id="75" dur="1" fill="hold">
                                          <p:stCondLst>
                                            <p:cond delay="0"/>
                                          </p:stCondLst>
                                        </p:cTn>
                                        <p:tgtEl>
                                          <p:spTgt spid="1029"/>
                                        </p:tgtEl>
                                        <p:attrNameLst>
                                          <p:attrName>style.visibility</p:attrName>
                                        </p:attrNameLst>
                                      </p:cBhvr>
                                      <p:to>
                                        <p:strVal val="visible"/>
                                      </p:to>
                                    </p:set>
                                    <p:animEffect transition="in" filter="wheel(1)">
                                      <p:cBhvr>
                                        <p:cTn id="76" dur="2000"/>
                                        <p:tgtEl>
                                          <p:spTgt spid="1029"/>
                                        </p:tgtEl>
                                      </p:cBhvr>
                                    </p:animEffect>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030"/>
                                        </p:tgtEl>
                                        <p:attrNameLst>
                                          <p:attrName>style.visibility</p:attrName>
                                        </p:attrNameLst>
                                      </p:cBhvr>
                                      <p:to>
                                        <p:strVal val="visible"/>
                                      </p:to>
                                    </p:set>
                                    <p:animEffect transition="in" filter="fade">
                                      <p:cBhvr>
                                        <p:cTn id="81" dur="1000"/>
                                        <p:tgtEl>
                                          <p:spTgt spid="1030"/>
                                        </p:tgtEl>
                                      </p:cBhvr>
                                    </p:animEffect>
                                    <p:anim calcmode="lin" valueType="num">
                                      <p:cBhvr>
                                        <p:cTn id="82" dur="1000" fill="hold"/>
                                        <p:tgtEl>
                                          <p:spTgt spid="1030"/>
                                        </p:tgtEl>
                                        <p:attrNameLst>
                                          <p:attrName>ppt_x</p:attrName>
                                        </p:attrNameLst>
                                      </p:cBhvr>
                                      <p:tavLst>
                                        <p:tav tm="0">
                                          <p:val>
                                            <p:strVal val="#ppt_x"/>
                                          </p:val>
                                        </p:tav>
                                        <p:tav tm="100000">
                                          <p:val>
                                            <p:strVal val="#ppt_x"/>
                                          </p:val>
                                        </p:tav>
                                      </p:tavLst>
                                    </p:anim>
                                    <p:anim calcmode="lin" valueType="num">
                                      <p:cBhvr>
                                        <p:cTn id="83"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1031"/>
                                        </p:tgtEl>
                                        <p:attrNameLst>
                                          <p:attrName>style.visibility</p:attrName>
                                        </p:attrNameLst>
                                      </p:cBhvr>
                                      <p:to>
                                        <p:strVal val="visible"/>
                                      </p:to>
                                    </p:set>
                                    <p:anim calcmode="lin" valueType="num">
                                      <p:cBhvr additive="base">
                                        <p:cTn id="88" dur="500" fill="hold"/>
                                        <p:tgtEl>
                                          <p:spTgt spid="1031"/>
                                        </p:tgtEl>
                                        <p:attrNameLst>
                                          <p:attrName>ppt_x</p:attrName>
                                        </p:attrNameLst>
                                      </p:cBhvr>
                                      <p:tavLst>
                                        <p:tav tm="0">
                                          <p:val>
                                            <p:strVal val="#ppt_x"/>
                                          </p:val>
                                        </p:tav>
                                        <p:tav tm="100000">
                                          <p:val>
                                            <p:strVal val="#ppt_x"/>
                                          </p:val>
                                        </p:tav>
                                      </p:tavLst>
                                    </p:anim>
                                    <p:anim calcmode="lin" valueType="num">
                                      <p:cBhvr additive="base">
                                        <p:cTn id="89"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1" presetClass="entr" presetSubtype="1" fill="hold" nodeType="clickEffect">
                                  <p:stCondLst>
                                    <p:cond delay="0"/>
                                  </p:stCondLst>
                                  <p:childTnLst>
                                    <p:set>
                                      <p:cBhvr>
                                        <p:cTn id="93" dur="1" fill="hold">
                                          <p:stCondLst>
                                            <p:cond delay="0"/>
                                          </p:stCondLst>
                                        </p:cTn>
                                        <p:tgtEl>
                                          <p:spTgt spid="1032"/>
                                        </p:tgtEl>
                                        <p:attrNameLst>
                                          <p:attrName>style.visibility</p:attrName>
                                        </p:attrNameLst>
                                      </p:cBhvr>
                                      <p:to>
                                        <p:strVal val="visible"/>
                                      </p:to>
                                    </p:set>
                                    <p:animEffect transition="in" filter="wheel(1)">
                                      <p:cBhvr>
                                        <p:cTn id="94" dur="2000"/>
                                        <p:tgtEl>
                                          <p:spTgt spid="1032"/>
                                        </p:tgtEl>
                                      </p:cBhvr>
                                    </p:animEffect>
                                  </p:childTnLst>
                                </p:cTn>
                              </p:par>
                            </p:childTnLst>
                          </p:cTn>
                        </p:par>
                      </p:childTnLst>
                    </p:cTn>
                  </p:par>
                  <p:par>
                    <p:cTn id="95" fill="hold">
                      <p:stCondLst>
                        <p:cond delay="indefinite"/>
                      </p:stCondLst>
                      <p:childTnLst>
                        <p:par>
                          <p:cTn id="96" fill="hold">
                            <p:stCondLst>
                              <p:cond delay="0"/>
                            </p:stCondLst>
                            <p:childTnLst>
                              <p:par>
                                <p:cTn id="97" presetID="21" presetClass="entr" presetSubtype="1" fill="hold" nodeType="clickEffect">
                                  <p:stCondLst>
                                    <p:cond delay="0"/>
                                  </p:stCondLst>
                                  <p:childTnLst>
                                    <p:set>
                                      <p:cBhvr>
                                        <p:cTn id="98" dur="1" fill="hold">
                                          <p:stCondLst>
                                            <p:cond delay="0"/>
                                          </p:stCondLst>
                                        </p:cTn>
                                        <p:tgtEl>
                                          <p:spTgt spid="1034"/>
                                        </p:tgtEl>
                                        <p:attrNameLst>
                                          <p:attrName>style.visibility</p:attrName>
                                        </p:attrNameLst>
                                      </p:cBhvr>
                                      <p:to>
                                        <p:strVal val="visible"/>
                                      </p:to>
                                    </p:set>
                                    <p:animEffect transition="in" filter="wheel(1)">
                                      <p:cBhvr>
                                        <p:cTn id="99" dur="2000"/>
                                        <p:tgtEl>
                                          <p:spTgt spid="1034"/>
                                        </p:tgtEl>
                                      </p:cBhvr>
                                    </p:animEffect>
                                  </p:childTnLst>
                                </p:cTn>
                              </p:par>
                            </p:childTnLst>
                          </p:cTn>
                        </p:par>
                      </p:childTnLst>
                    </p:cTn>
                  </p:par>
                  <p:par>
                    <p:cTn id="100" fill="hold">
                      <p:stCondLst>
                        <p:cond delay="indefinite"/>
                      </p:stCondLst>
                      <p:childTnLst>
                        <p:par>
                          <p:cTn id="101" fill="hold">
                            <p:stCondLst>
                              <p:cond delay="0"/>
                            </p:stCondLst>
                            <p:childTnLst>
                              <p:par>
                                <p:cTn id="102" presetID="45" presetClass="entr" presetSubtype="0" fill="hold" nodeType="clickEffect">
                                  <p:stCondLst>
                                    <p:cond delay="0"/>
                                  </p:stCondLst>
                                  <p:childTnLst>
                                    <p:set>
                                      <p:cBhvr>
                                        <p:cTn id="103" dur="1" fill="hold">
                                          <p:stCondLst>
                                            <p:cond delay="0"/>
                                          </p:stCondLst>
                                        </p:cTn>
                                        <p:tgtEl>
                                          <p:spTgt spid="1035"/>
                                        </p:tgtEl>
                                        <p:attrNameLst>
                                          <p:attrName>style.visibility</p:attrName>
                                        </p:attrNameLst>
                                      </p:cBhvr>
                                      <p:to>
                                        <p:strVal val="visible"/>
                                      </p:to>
                                    </p:set>
                                    <p:animEffect transition="in" filter="fade">
                                      <p:cBhvr>
                                        <p:cTn id="104" dur="2000"/>
                                        <p:tgtEl>
                                          <p:spTgt spid="1035"/>
                                        </p:tgtEl>
                                      </p:cBhvr>
                                    </p:animEffect>
                                    <p:anim calcmode="lin" valueType="num">
                                      <p:cBhvr>
                                        <p:cTn id="105" dur="2000" fill="hold"/>
                                        <p:tgtEl>
                                          <p:spTgt spid="1035"/>
                                        </p:tgtEl>
                                        <p:attrNameLst>
                                          <p:attrName>ppt_w</p:attrName>
                                        </p:attrNameLst>
                                      </p:cBhvr>
                                      <p:tavLst>
                                        <p:tav tm="0" fmla="#ppt_w*sin(2.5*pi*$)">
                                          <p:val>
                                            <p:fltVal val="0"/>
                                          </p:val>
                                        </p:tav>
                                        <p:tav tm="100000">
                                          <p:val>
                                            <p:fltVal val="1"/>
                                          </p:val>
                                        </p:tav>
                                      </p:tavLst>
                                    </p:anim>
                                    <p:anim calcmode="lin" valueType="num">
                                      <p:cBhvr>
                                        <p:cTn id="106" dur="2000" fill="hold"/>
                                        <p:tgtEl>
                                          <p:spTgt spid="1035"/>
                                        </p:tgtEl>
                                        <p:attrNameLst>
                                          <p:attrName>ppt_h</p:attrName>
                                        </p:attrNameLst>
                                      </p:cBhvr>
                                      <p:tavLst>
                                        <p:tav tm="0">
                                          <p:val>
                                            <p:strVal val="#ppt_h"/>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036"/>
                                        </p:tgtEl>
                                        <p:attrNameLst>
                                          <p:attrName>style.visibility</p:attrName>
                                        </p:attrNameLst>
                                      </p:cBhvr>
                                      <p:to>
                                        <p:strVal val="visible"/>
                                      </p:to>
                                    </p:set>
                                    <p:anim calcmode="lin" valueType="num">
                                      <p:cBhvr>
                                        <p:cTn id="111" dur="1000" fill="hold"/>
                                        <p:tgtEl>
                                          <p:spTgt spid="1036"/>
                                        </p:tgtEl>
                                        <p:attrNameLst>
                                          <p:attrName>ppt_w</p:attrName>
                                        </p:attrNameLst>
                                      </p:cBhvr>
                                      <p:tavLst>
                                        <p:tav tm="0">
                                          <p:val>
                                            <p:fltVal val="0"/>
                                          </p:val>
                                        </p:tav>
                                        <p:tav tm="100000">
                                          <p:val>
                                            <p:strVal val="#ppt_w"/>
                                          </p:val>
                                        </p:tav>
                                      </p:tavLst>
                                    </p:anim>
                                    <p:anim calcmode="lin" valueType="num">
                                      <p:cBhvr>
                                        <p:cTn id="112" dur="1000" fill="hold"/>
                                        <p:tgtEl>
                                          <p:spTgt spid="1036"/>
                                        </p:tgtEl>
                                        <p:attrNameLst>
                                          <p:attrName>ppt_h</p:attrName>
                                        </p:attrNameLst>
                                      </p:cBhvr>
                                      <p:tavLst>
                                        <p:tav tm="0">
                                          <p:val>
                                            <p:fltVal val="0"/>
                                          </p:val>
                                        </p:tav>
                                        <p:tav tm="100000">
                                          <p:val>
                                            <p:strVal val="#ppt_h"/>
                                          </p:val>
                                        </p:tav>
                                      </p:tavLst>
                                    </p:anim>
                                    <p:anim calcmode="lin" valueType="num">
                                      <p:cBhvr>
                                        <p:cTn id="113" dur="1000" fill="hold"/>
                                        <p:tgtEl>
                                          <p:spTgt spid="1036"/>
                                        </p:tgtEl>
                                        <p:attrNameLst>
                                          <p:attrName>style.rotation</p:attrName>
                                        </p:attrNameLst>
                                      </p:cBhvr>
                                      <p:tavLst>
                                        <p:tav tm="0">
                                          <p:val>
                                            <p:fltVal val="90"/>
                                          </p:val>
                                        </p:tav>
                                        <p:tav tm="100000">
                                          <p:val>
                                            <p:fltVal val="0"/>
                                          </p:val>
                                        </p:tav>
                                      </p:tavLst>
                                    </p:anim>
                                    <p:animEffect transition="in" filter="fade">
                                      <p:cBhvr>
                                        <p:cTn id="114" dur="1000"/>
                                        <p:tgtEl>
                                          <p:spTgt spid="1036"/>
                                        </p:tgtEl>
                                      </p:cBhvr>
                                    </p:animEffect>
                                  </p:childTnLst>
                                </p:cTn>
                              </p:par>
                            </p:childTnLst>
                          </p:cTn>
                        </p:par>
                      </p:childTnLst>
                    </p:cTn>
                  </p:par>
                  <p:par>
                    <p:cTn id="115" fill="hold">
                      <p:stCondLst>
                        <p:cond delay="indefinite"/>
                      </p:stCondLst>
                      <p:childTnLst>
                        <p:par>
                          <p:cTn id="116" fill="hold">
                            <p:stCondLst>
                              <p:cond delay="0"/>
                            </p:stCondLst>
                            <p:childTnLst>
                              <p:par>
                                <p:cTn id="117" presetID="26" presetClass="entr" presetSubtype="0" fill="hold" nodeType="clickEffect">
                                  <p:stCondLst>
                                    <p:cond delay="0"/>
                                  </p:stCondLst>
                                  <p:childTnLst>
                                    <p:set>
                                      <p:cBhvr>
                                        <p:cTn id="118" dur="1" fill="hold">
                                          <p:stCondLst>
                                            <p:cond delay="0"/>
                                          </p:stCondLst>
                                        </p:cTn>
                                        <p:tgtEl>
                                          <p:spTgt spid="2"/>
                                        </p:tgtEl>
                                        <p:attrNameLst>
                                          <p:attrName>style.visibility</p:attrName>
                                        </p:attrNameLst>
                                      </p:cBhvr>
                                      <p:to>
                                        <p:strVal val="visible"/>
                                      </p:to>
                                    </p:set>
                                    <p:animEffect transition="in" filter="wipe(down)">
                                      <p:cBhvr>
                                        <p:cTn id="119" dur="580">
                                          <p:stCondLst>
                                            <p:cond delay="0"/>
                                          </p:stCondLst>
                                        </p:cTn>
                                        <p:tgtEl>
                                          <p:spTgt spid="2"/>
                                        </p:tgtEl>
                                      </p:cBhvr>
                                    </p:animEffect>
                                    <p:anim calcmode="lin" valueType="num">
                                      <p:cBhvr>
                                        <p:cTn id="12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25" dur="26">
                                          <p:stCondLst>
                                            <p:cond delay="650"/>
                                          </p:stCondLst>
                                        </p:cTn>
                                        <p:tgtEl>
                                          <p:spTgt spid="2"/>
                                        </p:tgtEl>
                                      </p:cBhvr>
                                      <p:to x="100000" y="60000"/>
                                    </p:animScale>
                                    <p:animScale>
                                      <p:cBhvr>
                                        <p:cTn id="126" dur="166" decel="50000">
                                          <p:stCondLst>
                                            <p:cond delay="676"/>
                                          </p:stCondLst>
                                        </p:cTn>
                                        <p:tgtEl>
                                          <p:spTgt spid="2"/>
                                        </p:tgtEl>
                                      </p:cBhvr>
                                      <p:to x="100000" y="100000"/>
                                    </p:animScale>
                                    <p:animScale>
                                      <p:cBhvr>
                                        <p:cTn id="127" dur="26">
                                          <p:stCondLst>
                                            <p:cond delay="1312"/>
                                          </p:stCondLst>
                                        </p:cTn>
                                        <p:tgtEl>
                                          <p:spTgt spid="2"/>
                                        </p:tgtEl>
                                      </p:cBhvr>
                                      <p:to x="100000" y="80000"/>
                                    </p:animScale>
                                    <p:animScale>
                                      <p:cBhvr>
                                        <p:cTn id="128" dur="166" decel="50000">
                                          <p:stCondLst>
                                            <p:cond delay="1338"/>
                                          </p:stCondLst>
                                        </p:cTn>
                                        <p:tgtEl>
                                          <p:spTgt spid="2"/>
                                        </p:tgtEl>
                                      </p:cBhvr>
                                      <p:to x="100000" y="100000"/>
                                    </p:animScale>
                                    <p:animScale>
                                      <p:cBhvr>
                                        <p:cTn id="129" dur="26">
                                          <p:stCondLst>
                                            <p:cond delay="1642"/>
                                          </p:stCondLst>
                                        </p:cTn>
                                        <p:tgtEl>
                                          <p:spTgt spid="2"/>
                                        </p:tgtEl>
                                      </p:cBhvr>
                                      <p:to x="100000" y="90000"/>
                                    </p:animScale>
                                    <p:animScale>
                                      <p:cBhvr>
                                        <p:cTn id="130" dur="166" decel="50000">
                                          <p:stCondLst>
                                            <p:cond delay="1668"/>
                                          </p:stCondLst>
                                        </p:cTn>
                                        <p:tgtEl>
                                          <p:spTgt spid="2"/>
                                        </p:tgtEl>
                                      </p:cBhvr>
                                      <p:to x="100000" y="100000"/>
                                    </p:animScale>
                                    <p:animScale>
                                      <p:cBhvr>
                                        <p:cTn id="131" dur="26">
                                          <p:stCondLst>
                                            <p:cond delay="1808"/>
                                          </p:stCondLst>
                                        </p:cTn>
                                        <p:tgtEl>
                                          <p:spTgt spid="2"/>
                                        </p:tgtEl>
                                      </p:cBhvr>
                                      <p:to x="100000" y="95000"/>
                                    </p:animScale>
                                    <p:animScale>
                                      <p:cBhvr>
                                        <p:cTn id="132" dur="166" decel="50000">
                                          <p:stCondLst>
                                            <p:cond delay="1834"/>
                                          </p:stCondLst>
                                        </p:cTn>
                                        <p:tgtEl>
                                          <p:spTgt spid="2"/>
                                        </p:tgtEl>
                                      </p:cBhvr>
                                      <p:to x="100000" y="100000"/>
                                    </p:animScale>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nodeType="clickEffect">
                                  <p:stCondLst>
                                    <p:cond delay="0"/>
                                  </p:stCondLst>
                                  <p:childTnLst>
                                    <p:set>
                                      <p:cBhvr>
                                        <p:cTn id="136" dur="1" fill="hold">
                                          <p:stCondLst>
                                            <p:cond delay="0"/>
                                          </p:stCondLst>
                                        </p:cTn>
                                        <p:tgtEl>
                                          <p:spTgt spid="3"/>
                                        </p:tgtEl>
                                        <p:attrNameLst>
                                          <p:attrName>style.visibility</p:attrName>
                                        </p:attrNameLst>
                                      </p:cBhvr>
                                      <p:to>
                                        <p:strVal val="visible"/>
                                      </p:to>
                                    </p:set>
                                    <p:anim calcmode="lin" valueType="num">
                                      <p:cBhvr additive="base">
                                        <p:cTn id="137" dur="500" fill="hold"/>
                                        <p:tgtEl>
                                          <p:spTgt spid="3"/>
                                        </p:tgtEl>
                                        <p:attrNameLst>
                                          <p:attrName>ppt_x</p:attrName>
                                        </p:attrNameLst>
                                      </p:cBhvr>
                                      <p:tavLst>
                                        <p:tav tm="0">
                                          <p:val>
                                            <p:strVal val="#ppt_x"/>
                                          </p:val>
                                        </p:tav>
                                        <p:tav tm="100000">
                                          <p:val>
                                            <p:strVal val="#ppt_x"/>
                                          </p:val>
                                        </p:tav>
                                      </p:tavLst>
                                    </p:anim>
                                    <p:anim calcmode="lin" valueType="num">
                                      <p:cBhvr additive="base">
                                        <p:cTn id="1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b="0" dirty="0" smtClean="0">
                <a:solidFill>
                  <a:srgbClr val="FF0000"/>
                </a:solidFill>
              </a:rPr>
              <a:t>چرا؟</a:t>
            </a:r>
            <a:endParaRPr lang="en-US" b="0" dirty="0">
              <a:solidFill>
                <a:srgbClr val="FF0000"/>
              </a:solidFill>
            </a:endParaRPr>
          </a:p>
        </p:txBody>
      </p:sp>
      <p:sp>
        <p:nvSpPr>
          <p:cNvPr id="3" name="Content Placeholder 2"/>
          <p:cNvSpPr>
            <a:spLocks noGrp="1"/>
          </p:cNvSpPr>
          <p:nvPr>
            <p:ph idx="1"/>
          </p:nvPr>
        </p:nvSpPr>
        <p:spPr/>
        <p:txBody>
          <a:bodyPr/>
          <a:lstStyle/>
          <a:p>
            <a:pPr algn="r" rtl="1"/>
            <a:r>
              <a:rPr lang="fa-IR" dirty="0" smtClean="0"/>
              <a:t>مدیران و رهبران سازمان ها در بخش های گوناگون</a:t>
            </a:r>
          </a:p>
          <a:p>
            <a:pPr marL="0" indent="0" algn="r" rtl="1">
              <a:buNone/>
            </a:pPr>
            <a:r>
              <a:rPr lang="fa-IR" dirty="0"/>
              <a:t> </a:t>
            </a:r>
            <a:r>
              <a:rPr lang="fa-IR" dirty="0" smtClean="0"/>
              <a:t>چقدر از توان اخلاق حرفه ای در سازمان استفاده می کنند؟</a:t>
            </a:r>
          </a:p>
          <a:p>
            <a:pPr marL="0" indent="0" algn="r" rtl="1">
              <a:buNone/>
            </a:pPr>
            <a:endParaRPr lang="fa-IR" dirty="0"/>
          </a:p>
          <a:p>
            <a:pPr marL="514350" indent="-514350" algn="r" rtl="1">
              <a:buAutoNum type="arabicPeriod"/>
            </a:pPr>
            <a:r>
              <a:rPr lang="fa-IR" dirty="0" smtClean="0"/>
              <a:t>بسیار زیاد</a:t>
            </a:r>
          </a:p>
          <a:p>
            <a:pPr marL="514350" indent="-514350" algn="r" rtl="1">
              <a:buAutoNum type="arabicPeriod"/>
            </a:pPr>
            <a:r>
              <a:rPr lang="fa-IR" dirty="0" smtClean="0"/>
              <a:t>زیاد</a:t>
            </a:r>
          </a:p>
          <a:p>
            <a:pPr marL="514350" indent="-514350" algn="r" rtl="1">
              <a:buAutoNum type="arabicPeriod"/>
            </a:pPr>
            <a:r>
              <a:rPr lang="fa-IR" dirty="0" smtClean="0"/>
              <a:t>متوسط</a:t>
            </a:r>
          </a:p>
          <a:p>
            <a:pPr marL="514350" indent="-514350" algn="r" rtl="1">
              <a:buAutoNum type="arabicPeriod"/>
            </a:pPr>
            <a:r>
              <a:rPr lang="fa-IR" dirty="0" smtClean="0"/>
              <a:t>کم</a:t>
            </a:r>
          </a:p>
          <a:p>
            <a:pPr marL="514350" indent="-514350" algn="r" rtl="1">
              <a:buAutoNum type="arabicPeriod"/>
            </a:pPr>
            <a:r>
              <a:rPr lang="fa-IR" dirty="0" smtClean="0"/>
              <a:t>بسیارکم</a:t>
            </a:r>
            <a:endParaRPr lang="en-US" dirty="0"/>
          </a:p>
        </p:txBody>
      </p:sp>
      <p:sp>
        <p:nvSpPr>
          <p:cNvPr id="4" name="Slide Number Placeholder 3"/>
          <p:cNvSpPr>
            <a:spLocks noGrp="1"/>
          </p:cNvSpPr>
          <p:nvPr>
            <p:ph type="sldNum" sz="quarter" idx="11"/>
          </p:nvPr>
        </p:nvSpPr>
        <p:spPr/>
        <p:txBody>
          <a:bodyPr/>
          <a:lstStyle/>
          <a:p>
            <a:pPr>
              <a:defRPr/>
            </a:pPr>
            <a:fld id="{1EFD37AD-606E-4703-BFC6-5C09BEFB9238}" type="slidenum">
              <a:rPr lang="ar-SA" smtClean="0"/>
              <a:pPr>
                <a:defRPr/>
              </a:pPr>
              <a:t>11</a:t>
            </a:fld>
            <a:endParaRPr lang="en-US"/>
          </a:p>
        </p:txBody>
      </p:sp>
    </p:spTree>
    <p:extLst>
      <p:ext uri="{BB962C8B-B14F-4D97-AF65-F5344CB8AC3E}">
        <p14:creationId xmlns:p14="http://schemas.microsoft.com/office/powerpoint/2010/main" val="2958849534"/>
      </p:ext>
    </p:extLst>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solidFill>
                  <a:srgbClr val="FF0000"/>
                </a:solidFill>
              </a:rPr>
              <a:t>چرا چنین است؟</a:t>
            </a:r>
            <a:endParaRPr lang="en-US" dirty="0">
              <a:solidFill>
                <a:srgbClr val="FF0000"/>
              </a:solidFill>
            </a:endParaRPr>
          </a:p>
        </p:txBody>
      </p:sp>
      <p:sp>
        <p:nvSpPr>
          <p:cNvPr id="3" name="Content Placeholder 2"/>
          <p:cNvSpPr>
            <a:spLocks noGrp="1"/>
          </p:cNvSpPr>
          <p:nvPr>
            <p:ph idx="1"/>
          </p:nvPr>
        </p:nvSpPr>
        <p:spPr/>
        <p:txBody>
          <a:bodyPr/>
          <a:lstStyle/>
          <a:p>
            <a:pPr algn="r" rtl="1"/>
            <a:r>
              <a:rPr lang="fa-IR" dirty="0" smtClean="0"/>
              <a:t>توسعه نظری و معرفتی اخلاق را در دانشگاه ها و حوزه های علمیه چگونه ارزیابی می فرمایید؟</a:t>
            </a:r>
          </a:p>
          <a:p>
            <a:pPr algn="r" rtl="1"/>
            <a:endParaRPr lang="fa-IR" dirty="0"/>
          </a:p>
          <a:p>
            <a:pPr marL="514350" indent="-514350" algn="r" rtl="1">
              <a:buAutoNum type="arabicPeriod"/>
            </a:pPr>
            <a:r>
              <a:rPr lang="fa-IR" dirty="0" smtClean="0"/>
              <a:t>بیشتر از طراز کشورهای توسعه یافته</a:t>
            </a:r>
          </a:p>
          <a:p>
            <a:pPr marL="514350" indent="-514350" algn="r" rtl="1">
              <a:buAutoNum type="arabicPeriod"/>
            </a:pPr>
            <a:endParaRPr lang="fa-IR" dirty="0"/>
          </a:p>
          <a:p>
            <a:pPr marL="514350" indent="-514350" algn="r" rtl="1">
              <a:buAutoNum type="arabicPeriod"/>
            </a:pPr>
            <a:r>
              <a:rPr lang="fa-IR" dirty="0" smtClean="0"/>
              <a:t>در طراز این کشورها</a:t>
            </a:r>
          </a:p>
          <a:p>
            <a:pPr marL="514350" indent="-514350" algn="r" rtl="1">
              <a:buAutoNum type="arabicPeriod"/>
            </a:pPr>
            <a:endParaRPr lang="fa-IR" dirty="0"/>
          </a:p>
          <a:p>
            <a:pPr marL="514350" indent="-514350" algn="r" rtl="1">
              <a:buAutoNum type="arabicPeriod"/>
            </a:pPr>
            <a:r>
              <a:rPr lang="fa-IR" dirty="0" smtClean="0"/>
              <a:t>کمتر از طراز این کشورها</a:t>
            </a:r>
            <a:endParaRPr lang="en-US" dirty="0"/>
          </a:p>
        </p:txBody>
      </p:sp>
      <p:sp>
        <p:nvSpPr>
          <p:cNvPr id="4" name="Slide Number Placeholder 3"/>
          <p:cNvSpPr>
            <a:spLocks noGrp="1"/>
          </p:cNvSpPr>
          <p:nvPr>
            <p:ph type="sldNum" sz="quarter" idx="11"/>
          </p:nvPr>
        </p:nvSpPr>
        <p:spPr/>
        <p:txBody>
          <a:bodyPr/>
          <a:lstStyle/>
          <a:p>
            <a:pPr>
              <a:defRPr/>
            </a:pPr>
            <a:fld id="{1EFD37AD-606E-4703-BFC6-5C09BEFB9238}" type="slidenum">
              <a:rPr lang="ar-SA" smtClean="0"/>
              <a:pPr>
                <a:defRPr/>
              </a:pPr>
              <a:t>12</a:t>
            </a:fld>
            <a:endParaRPr lang="en-US"/>
          </a:p>
        </p:txBody>
      </p:sp>
    </p:spTree>
    <p:extLst>
      <p:ext uri="{BB962C8B-B14F-4D97-AF65-F5344CB8AC3E}">
        <p14:creationId xmlns:p14="http://schemas.microsoft.com/office/powerpoint/2010/main" val="707330149"/>
      </p:ext>
    </p:extLst>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66" y="142852"/>
            <a:ext cx="8577234" cy="4352948"/>
          </a:xfrm>
        </p:spPr>
        <p:txBody>
          <a:bodyPr/>
          <a:lstStyle/>
          <a:p>
            <a:pPr algn="r" rtl="1"/>
            <a:r>
              <a:rPr lang="fa-IR" sz="6000" dirty="0" smtClean="0">
                <a:solidFill>
                  <a:srgbClr val="FF0000"/>
                </a:solidFill>
              </a:rPr>
              <a:t>چرا در اخلاق</a:t>
            </a:r>
            <a:br>
              <a:rPr lang="fa-IR" sz="6000" dirty="0" smtClean="0">
                <a:solidFill>
                  <a:srgbClr val="FF0000"/>
                </a:solidFill>
              </a:rPr>
            </a:br>
            <a:r>
              <a:rPr lang="fa-IR" sz="6000" dirty="0" smtClean="0">
                <a:solidFill>
                  <a:srgbClr val="FF0000"/>
                </a:solidFill>
              </a:rPr>
              <a:t>در دو حوزه عملی و نظری</a:t>
            </a:r>
            <a:br>
              <a:rPr lang="fa-IR" sz="6000" dirty="0" smtClean="0">
                <a:solidFill>
                  <a:srgbClr val="FF0000"/>
                </a:solidFill>
              </a:rPr>
            </a:br>
            <a:r>
              <a:rPr lang="fa-IR" sz="6000" dirty="0" smtClean="0">
                <a:solidFill>
                  <a:srgbClr val="FF0000"/>
                </a:solidFill>
              </a:rPr>
              <a:t> آنگونه که شایسته و بایسته است، سرمایه گذاری نمی کنیم؟</a:t>
            </a:r>
            <a:endParaRPr lang="en-US" sz="6000" dirty="0">
              <a:solidFill>
                <a:srgbClr val="FF0000"/>
              </a:solidFill>
            </a:endParaRPr>
          </a:p>
        </p:txBody>
      </p:sp>
      <p:sp>
        <p:nvSpPr>
          <p:cNvPr id="3" name="Slide Number Placeholder 2"/>
          <p:cNvSpPr>
            <a:spLocks noGrp="1"/>
          </p:cNvSpPr>
          <p:nvPr>
            <p:ph type="sldNum" sz="quarter" idx="12"/>
          </p:nvPr>
        </p:nvSpPr>
        <p:spPr/>
        <p:txBody>
          <a:bodyPr/>
          <a:lstStyle/>
          <a:p>
            <a:pPr>
              <a:defRPr/>
            </a:pPr>
            <a:fld id="{362D53E3-C3E7-4313-96B7-36B3C2B5FF17}" type="slidenum">
              <a:rPr lang="zh-CN" altLang="en-US" smtClean="0">
                <a:solidFill>
                  <a:srgbClr val="000000"/>
                </a:solidFill>
              </a:rPr>
              <a:pPr>
                <a:defRPr/>
              </a:pPr>
              <a:t>13</a:t>
            </a:fld>
            <a:endParaRPr lang="zh-CN" altLang="en-US">
              <a:solidFill>
                <a:srgbClr val="000000"/>
              </a:solidFill>
            </a:endParaRPr>
          </a:p>
        </p:txBody>
      </p:sp>
    </p:spTree>
    <p:extLst>
      <p:ext uri="{BB962C8B-B14F-4D97-AF65-F5344CB8AC3E}">
        <p14:creationId xmlns:p14="http://schemas.microsoft.com/office/powerpoint/2010/main" val="2802002748"/>
      </p:ext>
    </p:extLst>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2C80A7DD-69A1-4C41-A7D4-6248A52CD2B1}" type="slidenum">
              <a:rPr lang="ar-SA"/>
              <a:pPr>
                <a:defRPr/>
              </a:pPr>
              <a:t>14</a:t>
            </a:fld>
            <a:endParaRPr lang="en-US"/>
          </a:p>
        </p:txBody>
      </p:sp>
      <p:sp>
        <p:nvSpPr>
          <p:cNvPr id="3" name="Rectangle 2"/>
          <p:cNvSpPr>
            <a:spLocks noChangeArrowheads="1"/>
          </p:cNvSpPr>
          <p:nvPr/>
        </p:nvSpPr>
        <p:spPr bwMode="auto">
          <a:xfrm>
            <a:off x="419100" y="914400"/>
            <a:ext cx="85344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457200" indent="-457200" fontAlgn="auto">
              <a:lnSpc>
                <a:spcPct val="165000"/>
              </a:lnSpc>
              <a:spcBef>
                <a:spcPts val="0"/>
              </a:spcBef>
              <a:spcAft>
                <a:spcPts val="0"/>
              </a:spcAft>
              <a:buClr>
                <a:srgbClr val="FF0000"/>
              </a:buClr>
              <a:buFont typeface="Wingdings" pitchFamily="2" charset="2"/>
              <a:buNone/>
              <a:defRPr/>
            </a:pPr>
            <a:r>
              <a:rPr lang="fa-IR" altLang="en-US" sz="2800" b="1" kern="0" dirty="0">
                <a:latin typeface="Tahoma" pitchFamily="34" charset="0"/>
                <a:cs typeface="B Lotus" pitchFamily="2" charset="-78"/>
              </a:rPr>
              <a:t>                                       </a:t>
            </a:r>
          </a:p>
          <a:p>
            <a:pPr marL="457200" indent="-457200" fontAlgn="auto">
              <a:lnSpc>
                <a:spcPct val="210000"/>
              </a:lnSpc>
              <a:spcBef>
                <a:spcPts val="0"/>
              </a:spcBef>
              <a:spcAft>
                <a:spcPts val="0"/>
              </a:spcAft>
              <a:buClr>
                <a:srgbClr val="FF0000"/>
              </a:buClr>
              <a:defRPr/>
            </a:pPr>
            <a:r>
              <a:rPr lang="en-US" altLang="en-US" sz="2800" b="1" kern="0" dirty="0" smtClean="0">
                <a:latin typeface="Tahoma" pitchFamily="34" charset="0"/>
                <a:cs typeface="B Lotus" pitchFamily="2" charset="-78"/>
              </a:rPr>
              <a:t>            </a:t>
            </a:r>
            <a:endParaRPr lang="en-US" altLang="en-US" sz="2800" b="1" kern="0" dirty="0">
              <a:latin typeface="Tahoma" pitchFamily="34" charset="0"/>
              <a:cs typeface="B Lotus" pitchFamily="2" charset="-78"/>
            </a:endParaRPr>
          </a:p>
        </p:txBody>
      </p:sp>
      <p:sp>
        <p:nvSpPr>
          <p:cNvPr id="4" name="Text Box 4"/>
          <p:cNvSpPr txBox="1">
            <a:spLocks noChangeArrowheads="1"/>
          </p:cNvSpPr>
          <p:nvPr/>
        </p:nvSpPr>
        <p:spPr bwMode="auto">
          <a:xfrm>
            <a:off x="762000" y="533400"/>
            <a:ext cx="7848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auto" hangingPunct="1">
              <a:spcBef>
                <a:spcPct val="50000"/>
              </a:spcBef>
              <a:spcAft>
                <a:spcPts val="0"/>
              </a:spcAft>
              <a:buFont typeface="Wingdings" pitchFamily="2" charset="2"/>
              <a:buChar char="ü"/>
              <a:defRPr/>
            </a:pPr>
            <a:endParaRPr lang="ar-SA" sz="2400" b="1" kern="0">
              <a:solidFill>
                <a:srgbClr val="FF0000"/>
              </a:solidFill>
            </a:endParaRPr>
          </a:p>
        </p:txBody>
      </p:sp>
      <p:sp>
        <p:nvSpPr>
          <p:cNvPr id="5" name="Rectangle 2"/>
          <p:cNvSpPr>
            <a:spLocks noChangeArrowheads="1"/>
          </p:cNvSpPr>
          <p:nvPr/>
        </p:nvSpPr>
        <p:spPr bwMode="auto">
          <a:xfrm>
            <a:off x="304800" y="152401"/>
            <a:ext cx="8534400" cy="194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457200" indent="-457200" fontAlgn="auto">
              <a:lnSpc>
                <a:spcPct val="165000"/>
              </a:lnSpc>
              <a:spcBef>
                <a:spcPts val="0"/>
              </a:spcBef>
              <a:spcAft>
                <a:spcPts val="0"/>
              </a:spcAft>
              <a:buClr>
                <a:srgbClr val="FF0000"/>
              </a:buClr>
              <a:buFont typeface="Wingdings" pitchFamily="2" charset="2"/>
              <a:buNone/>
              <a:defRPr/>
            </a:pPr>
            <a:r>
              <a:rPr lang="fa-IR" altLang="en-US" sz="2800" b="1" kern="0" dirty="0">
                <a:latin typeface="Tahoma" pitchFamily="34" charset="0"/>
                <a:cs typeface="B Lotus" pitchFamily="2" charset="-78"/>
              </a:rPr>
              <a:t>                                       </a:t>
            </a:r>
          </a:p>
          <a:p>
            <a:pPr marL="457200" indent="-457200" fontAlgn="auto">
              <a:spcBef>
                <a:spcPts val="0"/>
              </a:spcBef>
              <a:spcAft>
                <a:spcPts val="0"/>
              </a:spcAft>
              <a:buClr>
                <a:srgbClr val="FF0000"/>
              </a:buClr>
              <a:buFont typeface="Wingdings" pitchFamily="2" charset="2"/>
              <a:buChar char="ü"/>
              <a:defRPr/>
            </a:pPr>
            <a:r>
              <a:rPr lang="fa-IR" altLang="en-US" sz="2800" b="1" kern="0" dirty="0">
                <a:latin typeface="Tahoma" pitchFamily="34" charset="0"/>
                <a:cs typeface="B Lotus" pitchFamily="2" charset="-78"/>
              </a:rPr>
              <a:t>مدیران و سازمانها متناسب با </a:t>
            </a:r>
            <a:r>
              <a:rPr lang="fa-IR" altLang="en-US" sz="2800" b="1" u="sng" kern="0" dirty="0" smtClean="0">
                <a:solidFill>
                  <a:srgbClr val="CC3300"/>
                </a:solidFill>
                <a:latin typeface="Tahoma" pitchFamily="34" charset="0"/>
                <a:cs typeface="B Lotus" pitchFamily="2" charset="-78"/>
              </a:rPr>
              <a:t>انگاره </a:t>
            </a:r>
            <a:r>
              <a:rPr lang="fa-IR" altLang="en-US" sz="2800" b="1" kern="0" dirty="0" smtClean="0">
                <a:latin typeface="Tahoma" pitchFamily="34" charset="0"/>
                <a:cs typeface="B Lotus" pitchFamily="2" charset="-78"/>
              </a:rPr>
              <a:t>خود </a:t>
            </a:r>
            <a:r>
              <a:rPr lang="fa-IR" altLang="en-US" sz="2800" b="1" kern="0" dirty="0">
                <a:latin typeface="Tahoma" pitchFamily="34" charset="0"/>
                <a:cs typeface="B Lotus" pitchFamily="2" charset="-78"/>
              </a:rPr>
              <a:t>از اخلاق حرفه‌ای بر آن تاکید می کنند.</a:t>
            </a:r>
            <a:endParaRPr lang="fa-IR" sz="2800" b="1" kern="0" dirty="0">
              <a:latin typeface="Tahoma" pitchFamily="34" charset="0"/>
              <a:cs typeface="B Lotus" pitchFamily="2" charset="-78"/>
            </a:endParaRPr>
          </a:p>
          <a:p>
            <a:pPr marL="457200" indent="-457200" fontAlgn="auto">
              <a:lnSpc>
                <a:spcPct val="210000"/>
              </a:lnSpc>
              <a:spcBef>
                <a:spcPts val="0"/>
              </a:spcBef>
              <a:spcAft>
                <a:spcPts val="0"/>
              </a:spcAft>
              <a:buClr>
                <a:srgbClr val="FF0000"/>
              </a:buClr>
              <a:defRPr/>
            </a:pPr>
            <a:endParaRPr lang="en-US" altLang="en-US" sz="2800" b="1" kern="0" dirty="0">
              <a:latin typeface="Tahoma" pitchFamily="34" charset="0"/>
              <a:cs typeface="B Lotus" pitchFamily="2" charset="-78"/>
            </a:endParaRPr>
          </a:p>
        </p:txBody>
      </p:sp>
      <p:sp>
        <p:nvSpPr>
          <p:cNvPr id="6" name="Rectangle 2"/>
          <p:cNvSpPr>
            <a:spLocks noChangeArrowheads="1"/>
          </p:cNvSpPr>
          <p:nvPr/>
        </p:nvSpPr>
        <p:spPr bwMode="auto">
          <a:xfrm>
            <a:off x="6435725" y="4389438"/>
            <a:ext cx="21161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457200" indent="-457200" algn="ctr">
              <a:lnSpc>
                <a:spcPct val="165000"/>
              </a:lnSpc>
              <a:buClr>
                <a:srgbClr val="FF0000"/>
              </a:buClr>
              <a:buFont typeface="Wingdings" pitchFamily="2" charset="2"/>
              <a:buNone/>
            </a:pPr>
            <a:r>
              <a:rPr lang="fa-IR" altLang="en-US" sz="2800" b="1">
                <a:solidFill>
                  <a:srgbClr val="CC3300"/>
                </a:solidFill>
                <a:latin typeface="Tahoma" pitchFamily="34" charset="0"/>
                <a:cs typeface="B Titr" pitchFamily="2" charset="-78"/>
              </a:rPr>
              <a:t>تصور    الف </a:t>
            </a:r>
          </a:p>
        </p:txBody>
      </p:sp>
      <p:sp>
        <p:nvSpPr>
          <p:cNvPr id="7" name="Rectangle 2"/>
          <p:cNvSpPr>
            <a:spLocks noChangeArrowheads="1"/>
          </p:cNvSpPr>
          <p:nvPr/>
        </p:nvSpPr>
        <p:spPr bwMode="auto">
          <a:xfrm>
            <a:off x="1371600" y="4343400"/>
            <a:ext cx="13731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457200" indent="-457200" algn="ctr">
              <a:lnSpc>
                <a:spcPct val="165000"/>
              </a:lnSpc>
              <a:buClr>
                <a:srgbClr val="FF0000"/>
              </a:buClr>
              <a:buFont typeface="Wingdings" pitchFamily="2" charset="2"/>
              <a:buNone/>
            </a:pPr>
            <a:r>
              <a:rPr lang="fa-IR" altLang="en-US" sz="2800" b="1" dirty="0">
                <a:solidFill>
                  <a:srgbClr val="CC3300"/>
                </a:solidFill>
                <a:latin typeface="Tahoma" pitchFamily="34" charset="0"/>
                <a:cs typeface="B Titr" pitchFamily="2" charset="-78"/>
              </a:rPr>
              <a:t>تصور   ب</a:t>
            </a:r>
          </a:p>
        </p:txBody>
      </p:sp>
      <p:sp>
        <p:nvSpPr>
          <p:cNvPr id="9" name="Cloud Callout 8"/>
          <p:cNvSpPr/>
          <p:nvPr/>
        </p:nvSpPr>
        <p:spPr>
          <a:xfrm>
            <a:off x="5602288" y="2143125"/>
            <a:ext cx="3084512" cy="2246313"/>
          </a:xfrm>
          <a:prstGeom prst="cloudCallout">
            <a:avLst>
              <a:gd name="adj1" fmla="val -26234"/>
              <a:gd name="adj2" fmla="val 71848"/>
            </a:avLst>
          </a:prstGeom>
          <a:ln/>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fa-IR" sz="3600" kern="0" dirty="0">
                <a:solidFill>
                  <a:sysClr val="windowText" lastClr="000000"/>
                </a:solidFill>
                <a:cs typeface="B Nazanin" pitchFamily="2" charset="-78"/>
              </a:rPr>
              <a:t>مشتی پند و پیمان</a:t>
            </a:r>
          </a:p>
        </p:txBody>
      </p:sp>
      <p:sp>
        <p:nvSpPr>
          <p:cNvPr id="10" name="Cloud Callout 9"/>
          <p:cNvSpPr/>
          <p:nvPr/>
        </p:nvSpPr>
        <p:spPr>
          <a:xfrm>
            <a:off x="789432" y="1670526"/>
            <a:ext cx="3581400" cy="2825274"/>
          </a:xfrm>
          <a:prstGeom prst="cloudCallout">
            <a:avLst>
              <a:gd name="adj1" fmla="val 24721"/>
              <a:gd name="adj2" fmla="val 67013"/>
            </a:avLst>
          </a:prstGeom>
          <a:ln/>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fa-IR" sz="2800" kern="0" dirty="0">
                <a:solidFill>
                  <a:sysClr val="windowText" lastClr="000000"/>
                </a:solidFill>
                <a:cs typeface="B Nazanin" pitchFamily="2" charset="-78"/>
              </a:rPr>
              <a:t> </a:t>
            </a:r>
            <a:r>
              <a:rPr lang="fa-IR" sz="2400" kern="0" dirty="0" smtClean="0">
                <a:solidFill>
                  <a:sysClr val="windowText" lastClr="000000"/>
                </a:solidFill>
                <a:cs typeface="B Nazanin" pitchFamily="2" charset="-78"/>
              </a:rPr>
              <a:t>دانش</a:t>
            </a:r>
            <a:r>
              <a:rPr lang="fa-IR" sz="2800" kern="0" dirty="0" smtClean="0">
                <a:solidFill>
                  <a:sysClr val="windowText" lastClr="000000"/>
                </a:solidFill>
                <a:cs typeface="B Nazanin" pitchFamily="2" charset="-78"/>
              </a:rPr>
              <a:t> </a:t>
            </a:r>
            <a:r>
              <a:rPr lang="fa-IR" sz="2800" kern="0" dirty="0" smtClean="0">
                <a:solidFill>
                  <a:sysClr val="windowText" lastClr="000000"/>
                </a:solidFill>
                <a:cs typeface="B Nazanin" pitchFamily="2" charset="-78"/>
              </a:rPr>
              <a:t>و فن آوری تشخیص</a:t>
            </a:r>
            <a:r>
              <a:rPr lang="fa-IR" sz="2800" kern="0" dirty="0">
                <a:solidFill>
                  <a:sysClr val="windowText" lastClr="000000"/>
                </a:solidFill>
                <a:cs typeface="B Nazanin" pitchFamily="2" charset="-78"/>
              </a:rPr>
              <a:t>، پیشگیری</a:t>
            </a:r>
          </a:p>
          <a:p>
            <a:pPr algn="ctr" fontAlgn="auto">
              <a:spcBef>
                <a:spcPts val="0"/>
              </a:spcBef>
              <a:spcAft>
                <a:spcPts val="0"/>
              </a:spcAft>
              <a:defRPr/>
            </a:pPr>
            <a:r>
              <a:rPr lang="fa-IR" sz="2800" kern="0" dirty="0">
                <a:solidFill>
                  <a:sysClr val="windowText" lastClr="000000"/>
                </a:solidFill>
                <a:cs typeface="B Nazanin" pitchFamily="2" charset="-78"/>
              </a:rPr>
              <a:t>و بهبود </a:t>
            </a:r>
            <a:r>
              <a:rPr lang="fa-IR" sz="2800" kern="0" dirty="0" smtClean="0">
                <a:solidFill>
                  <a:sysClr val="windowText" lastClr="000000"/>
                </a:solidFill>
                <a:cs typeface="B Nazanin" pitchFamily="2" charset="-78"/>
              </a:rPr>
              <a:t>رفتار</a:t>
            </a:r>
            <a:endParaRPr lang="fa-IR" sz="2800" kern="0" dirty="0">
              <a:solidFill>
                <a:sysClr val="windowText" lastClr="000000"/>
              </a:solidFill>
              <a:cs typeface="B Nazanin" pitchFamily="2" charset="-78"/>
            </a:endParaRPr>
          </a:p>
        </p:txBody>
      </p:sp>
    </p:spTree>
    <p:extLst>
      <p:ext uri="{BB962C8B-B14F-4D97-AF65-F5344CB8AC3E}">
        <p14:creationId xmlns:p14="http://schemas.microsoft.com/office/powerpoint/2010/main" val="266059779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5"/>
                                        </p:tgtEl>
                                        <p:attrNameLst>
                                          <p:attrName>ppt_y</p:attrName>
                                        </p:attrNameLst>
                                      </p:cBhvr>
                                      <p:tavLst>
                                        <p:tav tm="0">
                                          <p:val>
                                            <p:strVal val="#ppt_y"/>
                                          </p:val>
                                        </p:tav>
                                        <p:tav tm="100000">
                                          <p:val>
                                            <p:strVal val="#ppt_y"/>
                                          </p:val>
                                        </p:tav>
                                      </p:tavLst>
                                    </p:anim>
                                  </p:childTnLst>
                                </p:cTn>
                              </p:par>
                            </p:childTnLst>
                          </p:cTn>
                        </p:par>
                        <p:par>
                          <p:cTn id="11" fill="hold" nodeType="afterGroup">
                            <p:stCondLst>
                              <p:cond delay="1000"/>
                            </p:stCondLst>
                            <p:childTnLst>
                              <p:par>
                                <p:cTn id="12" presetID="39" presetClass="entr" presetSubtype="0" accel="10000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5"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6"/>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5"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2" dur="1000" fill="hold"/>
                                        <p:tgtEl>
                                          <p:spTgt spid="7"/>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7"/>
                                        </p:tgtEl>
                                      </p:cBhvr>
                                    </p:animEffect>
                                  </p:childTnLst>
                                </p:cTn>
                              </p:par>
                              <p:par>
                                <p:cTn id="47" presetID="47"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duotone>
              <a:prstClr val="black"/>
              <a:schemeClr val="accent6">
                <a:tint val="45000"/>
                <a:satMod val="400000"/>
              </a:schemeClr>
            </a:duotone>
            <a:extLst>
              <a:ext uri="{28A0092B-C50C-407E-A947-70E740481C1C}">
                <a14:useLocalDpi xmlns:a14="http://schemas.microsoft.com/office/drawing/2010/main" val="0"/>
              </a:ext>
            </a:extLst>
          </a:blip>
          <a:srcRect r="6933"/>
          <a:stretch/>
        </p:blipFill>
        <p:spPr>
          <a:xfrm>
            <a:off x="3342149" y="263769"/>
            <a:ext cx="5825612" cy="6330462"/>
          </a:xfrm>
          <a:prstGeom prst="rect">
            <a:avLst/>
          </a:prstGeom>
        </p:spPr>
      </p:pic>
      <p:sp>
        <p:nvSpPr>
          <p:cNvPr id="3" name="TextBox 2"/>
          <p:cNvSpPr txBox="1"/>
          <p:nvPr/>
        </p:nvSpPr>
        <p:spPr>
          <a:xfrm>
            <a:off x="4706374" y="3921370"/>
            <a:ext cx="2286000" cy="1496487"/>
          </a:xfrm>
          <a:prstGeom prst="rect">
            <a:avLst/>
          </a:prstGeom>
          <a:noFill/>
        </p:spPr>
        <p:txBody>
          <a:bodyPr lIns="75362" tIns="37681" rIns="75362" bIns="3768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rtl="1" eaLnBrk="1" hangingPunct="1">
              <a:defRPr/>
            </a:pPr>
            <a:r>
              <a:rPr lang="fa-IR" sz="4615" b="1" cap="all" dirty="0">
                <a:ln w="0"/>
                <a:gradFill flip="none">
                  <a:gsLst>
                    <a:gs pos="0">
                      <a:srgbClr val="4E67C8">
                        <a:tint val="75000"/>
                        <a:shade val="75000"/>
                        <a:satMod val="170000"/>
                      </a:srgbClr>
                    </a:gs>
                    <a:gs pos="49000">
                      <a:srgbClr val="4E67C8">
                        <a:tint val="88000"/>
                        <a:shade val="65000"/>
                        <a:satMod val="172000"/>
                      </a:srgbClr>
                    </a:gs>
                    <a:gs pos="50000">
                      <a:srgbClr val="4E67C8">
                        <a:shade val="65000"/>
                        <a:satMod val="130000"/>
                      </a:srgbClr>
                    </a:gs>
                    <a:gs pos="92000">
                      <a:srgbClr val="4E67C8">
                        <a:shade val="50000"/>
                        <a:satMod val="120000"/>
                      </a:srgbClr>
                    </a:gs>
                    <a:gs pos="100000">
                      <a:srgbClr val="4E67C8">
                        <a:shade val="48000"/>
                        <a:satMod val="120000"/>
                      </a:srgbClr>
                    </a:gs>
                  </a:gsLst>
                  <a:lin ang="5400000"/>
                </a:gradFill>
                <a:effectLst>
                  <a:reflection blurRad="12700" stA="50000" endPos="50000" dist="5000" dir="5400000" sy="-100000" rotWithShape="0"/>
                </a:effectLst>
                <a:latin typeface="Arial" charset="0"/>
                <a:cs typeface="B Nazanin" pitchFamily="2" charset="-78"/>
              </a:rPr>
              <a:t>انگاره ما از اخلاق</a:t>
            </a:r>
            <a:endParaRPr lang="en-US" sz="4615" b="1" cap="all" dirty="0">
              <a:ln w="0"/>
              <a:gradFill flip="none">
                <a:gsLst>
                  <a:gs pos="0">
                    <a:srgbClr val="4E67C8">
                      <a:tint val="75000"/>
                      <a:shade val="75000"/>
                      <a:satMod val="170000"/>
                    </a:srgbClr>
                  </a:gs>
                  <a:gs pos="49000">
                    <a:srgbClr val="4E67C8">
                      <a:tint val="88000"/>
                      <a:shade val="65000"/>
                      <a:satMod val="172000"/>
                    </a:srgbClr>
                  </a:gs>
                  <a:gs pos="50000">
                    <a:srgbClr val="4E67C8">
                      <a:shade val="65000"/>
                      <a:satMod val="130000"/>
                    </a:srgbClr>
                  </a:gs>
                  <a:gs pos="92000">
                    <a:srgbClr val="4E67C8">
                      <a:shade val="50000"/>
                      <a:satMod val="120000"/>
                    </a:srgbClr>
                  </a:gs>
                  <a:gs pos="100000">
                    <a:srgbClr val="4E67C8">
                      <a:shade val="48000"/>
                      <a:satMod val="120000"/>
                    </a:srgbClr>
                  </a:gs>
                </a:gsLst>
                <a:lin ang="5400000"/>
              </a:gradFill>
              <a:effectLst>
                <a:reflection blurRad="12700" stA="50000" endPos="50000" dist="5000" dir="5400000" sy="-100000" rotWithShape="0"/>
              </a:effectLst>
              <a:latin typeface="Arial" charset="0"/>
              <a:cs typeface="B Nazanin" pitchFamily="2" charset="-78"/>
            </a:endParaRPr>
          </a:p>
        </p:txBody>
      </p:sp>
      <p:grpSp>
        <p:nvGrpSpPr>
          <p:cNvPr id="17" name="Group 16"/>
          <p:cNvGrpSpPr>
            <a:grpSpLocks/>
          </p:cNvGrpSpPr>
          <p:nvPr/>
        </p:nvGrpSpPr>
        <p:grpSpPr bwMode="auto">
          <a:xfrm>
            <a:off x="0" y="439738"/>
            <a:ext cx="6276975" cy="928687"/>
            <a:chOff x="-1" y="228600"/>
            <a:chExt cx="8160487" cy="1206898"/>
          </a:xfrm>
        </p:grpSpPr>
        <p:sp>
          <p:nvSpPr>
            <p:cNvPr id="4" name="Rectangle 3"/>
            <p:cNvSpPr/>
            <p:nvPr/>
          </p:nvSpPr>
          <p:spPr>
            <a:xfrm>
              <a:off x="6032437" y="640080"/>
              <a:ext cx="2128049" cy="760692"/>
            </a:xfrm>
            <a:prstGeom prst="rect">
              <a:avLst/>
            </a:prstGeom>
          </p:spPr>
          <p:txBody>
            <a:bodyPr wrap="none" lIns="75362" tIns="37681" rIns="75362" bIns="37681">
              <a:spAutoFit/>
            </a:bodyPr>
            <a:lstStyle/>
            <a:p>
              <a:pPr algn="r" rtl="1" eaLnBrk="1" hangingPunct="1">
                <a:defRPr/>
              </a:pPr>
              <a:r>
                <a:rPr lang="fa-IR" sz="3308" b="1" spc="42" dirty="0">
                  <a:ln w="11430"/>
                  <a:gradFill>
                    <a:gsLst>
                      <a:gs pos="25000">
                        <a:srgbClr val="AA2B1E">
                          <a:satMod val="155000"/>
                        </a:srgbClr>
                      </a:gs>
                      <a:gs pos="100000">
                        <a:srgbClr val="AA2B1E">
                          <a:shade val="45000"/>
                          <a:satMod val="165000"/>
                        </a:srgbClr>
                      </a:gs>
                    </a:gsLst>
                    <a:lin ang="5400000"/>
                  </a:gradFill>
                  <a:effectLst>
                    <a:outerShdw blurRad="76200" dist="50800" dir="5400000" algn="tl" rotWithShape="0">
                      <a:srgbClr val="000000">
                        <a:alpha val="65000"/>
                      </a:srgbClr>
                    </a:outerShdw>
                  </a:effectLst>
                  <a:latin typeface="Arial" charset="0"/>
                  <a:cs typeface="B Nazanin" pitchFamily="2" charset="-78"/>
                </a:rPr>
                <a:t>پندانگاری</a:t>
              </a:r>
              <a:endParaRPr lang="en-US" dirty="0">
                <a:solidFill>
                  <a:prstClr val="black"/>
                </a:solidFill>
                <a:latin typeface="Arial" charset="0"/>
                <a:cs typeface="Arial" charset="0"/>
              </a:endParaRPr>
            </a:p>
          </p:txBody>
        </p:sp>
        <p:sp>
          <p:nvSpPr>
            <p:cNvPr id="9" name="TextBox 8"/>
            <p:cNvSpPr txBox="1"/>
            <p:nvPr/>
          </p:nvSpPr>
          <p:spPr>
            <a:xfrm>
              <a:off x="-1" y="228600"/>
              <a:ext cx="4346481" cy="1206898"/>
            </a:xfrm>
            <a:prstGeom prst="rect">
              <a:avLst/>
            </a:prstGeom>
            <a:noFill/>
          </p:spPr>
          <p:txBody>
            <a:bodyPr lIns="75362" tIns="37681" rIns="75362" bIns="37681">
              <a:spAutoFit/>
            </a:bodyPr>
            <a:lstStyle/>
            <a:p>
              <a:pPr algn="justLow" rtl="1" eaLnBrk="1" hangingPunct="1">
                <a:defRPr/>
              </a:pPr>
              <a:r>
                <a:rPr lang="fa-IR" sz="2769" b="1" dirty="0">
                  <a:solidFill>
                    <a:prstClr val="black"/>
                  </a:solidFill>
                  <a:latin typeface="Arial" charset="0"/>
                  <a:cs typeface="B Nazanin" pitchFamily="2" charset="-78"/>
                </a:rPr>
                <a:t>1- پندانگاری: مشتی پند و پیمان</a:t>
              </a:r>
              <a:endParaRPr lang="en-US" sz="2769" b="1" dirty="0">
                <a:solidFill>
                  <a:prstClr val="black"/>
                </a:solidFill>
                <a:latin typeface="Arial" charset="0"/>
                <a:cs typeface="B Nazanin" pitchFamily="2" charset="-78"/>
              </a:endParaRPr>
            </a:p>
          </p:txBody>
        </p:sp>
      </p:grpSp>
      <p:grpSp>
        <p:nvGrpSpPr>
          <p:cNvPr id="18" name="Group 17"/>
          <p:cNvGrpSpPr>
            <a:grpSpLocks/>
          </p:cNvGrpSpPr>
          <p:nvPr/>
        </p:nvGrpSpPr>
        <p:grpSpPr bwMode="auto">
          <a:xfrm>
            <a:off x="-14288" y="1577975"/>
            <a:ext cx="7353301" cy="1028700"/>
            <a:chOff x="-19006" y="1709275"/>
            <a:chExt cx="9559322" cy="1337419"/>
          </a:xfrm>
        </p:grpSpPr>
        <p:sp>
          <p:nvSpPr>
            <p:cNvPr id="5" name="Rectangle 4"/>
            <p:cNvSpPr/>
            <p:nvPr/>
          </p:nvSpPr>
          <p:spPr>
            <a:xfrm>
              <a:off x="7242718" y="2286001"/>
              <a:ext cx="2297598" cy="760693"/>
            </a:xfrm>
            <a:prstGeom prst="rect">
              <a:avLst/>
            </a:prstGeom>
          </p:spPr>
          <p:txBody>
            <a:bodyPr wrap="none" lIns="75362" tIns="37681" rIns="75362" bIns="37681">
              <a:spAutoFit/>
            </a:bodyPr>
            <a:lstStyle/>
            <a:p>
              <a:pPr algn="r" rtl="1" eaLnBrk="1" hangingPunct="1">
                <a:defRPr/>
              </a:pPr>
              <a:r>
                <a:rPr lang="fa-IR" sz="3308" b="1" spc="42" dirty="0">
                  <a:ln w="11430"/>
                  <a:gradFill>
                    <a:gsLst>
                      <a:gs pos="25000">
                        <a:srgbClr val="AA2B1E">
                          <a:satMod val="155000"/>
                        </a:srgbClr>
                      </a:gs>
                      <a:gs pos="100000">
                        <a:srgbClr val="AA2B1E">
                          <a:shade val="45000"/>
                          <a:satMod val="165000"/>
                        </a:srgbClr>
                      </a:gs>
                    </a:gsLst>
                    <a:lin ang="5400000"/>
                  </a:gradFill>
                  <a:effectLst>
                    <a:outerShdw blurRad="76200" dist="50800" dir="5400000" algn="tl" rotWithShape="0">
                      <a:srgbClr val="000000">
                        <a:alpha val="65000"/>
                      </a:srgbClr>
                    </a:outerShdw>
                  </a:effectLst>
                  <a:latin typeface="Arial" charset="0"/>
                  <a:cs typeface="B Nazanin" pitchFamily="2" charset="-78"/>
                </a:rPr>
                <a:t>زیورانگاری</a:t>
              </a:r>
              <a:endParaRPr lang="en-US" dirty="0">
                <a:solidFill>
                  <a:prstClr val="black"/>
                </a:solidFill>
                <a:latin typeface="Arial" charset="0"/>
                <a:cs typeface="Arial" charset="0"/>
              </a:endParaRPr>
            </a:p>
          </p:txBody>
        </p:sp>
        <p:sp>
          <p:nvSpPr>
            <p:cNvPr id="10" name="TextBox 9"/>
            <p:cNvSpPr txBox="1"/>
            <p:nvPr/>
          </p:nvSpPr>
          <p:spPr>
            <a:xfrm>
              <a:off x="-19006" y="1709275"/>
              <a:ext cx="4346273" cy="652198"/>
            </a:xfrm>
            <a:prstGeom prst="rect">
              <a:avLst/>
            </a:prstGeom>
            <a:noFill/>
          </p:spPr>
          <p:txBody>
            <a:bodyPr lIns="75362" tIns="37681" rIns="75362" bIns="37681">
              <a:spAutoFit/>
            </a:bodyPr>
            <a:lstStyle/>
            <a:p>
              <a:pPr algn="justLow" rtl="1" eaLnBrk="1" hangingPunct="1">
                <a:defRPr/>
              </a:pPr>
              <a:r>
                <a:rPr lang="fa-IR" sz="2769" b="1" dirty="0">
                  <a:solidFill>
                    <a:prstClr val="black"/>
                  </a:solidFill>
                  <a:latin typeface="Arial" charset="0"/>
                  <a:cs typeface="B Nazanin" pitchFamily="2" charset="-78"/>
                </a:rPr>
                <a:t>2- زیورانگاری</a:t>
              </a:r>
              <a:endParaRPr lang="en-US" sz="2769" b="1" dirty="0">
                <a:solidFill>
                  <a:prstClr val="black"/>
                </a:solidFill>
                <a:latin typeface="Arial" charset="0"/>
                <a:cs typeface="B Nazanin" pitchFamily="2" charset="-78"/>
              </a:endParaRPr>
            </a:p>
          </p:txBody>
        </p:sp>
      </p:grpSp>
      <p:grpSp>
        <p:nvGrpSpPr>
          <p:cNvPr id="19" name="Group 18"/>
          <p:cNvGrpSpPr>
            <a:grpSpLocks/>
          </p:cNvGrpSpPr>
          <p:nvPr/>
        </p:nvGrpSpPr>
        <p:grpSpPr bwMode="auto">
          <a:xfrm>
            <a:off x="-14288" y="552450"/>
            <a:ext cx="8945563" cy="2582863"/>
            <a:chOff x="-19006" y="375173"/>
            <a:chExt cx="11628832" cy="3358603"/>
          </a:xfrm>
        </p:grpSpPr>
        <p:sp>
          <p:nvSpPr>
            <p:cNvPr id="6" name="Rectangle 5"/>
            <p:cNvSpPr/>
            <p:nvPr/>
          </p:nvSpPr>
          <p:spPr>
            <a:xfrm>
              <a:off x="9829800" y="375173"/>
              <a:ext cx="1780026" cy="1145214"/>
            </a:xfrm>
            <a:prstGeom prst="rect">
              <a:avLst/>
            </a:prstGeom>
          </p:spPr>
          <p:txBody>
            <a:bodyPr lIns="75362" tIns="37681" rIns="75362" bIns="37681">
              <a:spAutoFit/>
            </a:bodyPr>
            <a:lstStyle/>
            <a:p>
              <a:pPr algn="ctr" rtl="1" eaLnBrk="1" hangingPunct="1">
                <a:defRPr/>
              </a:pPr>
              <a:r>
                <a:rPr lang="fa-IR" sz="2615" b="1" spc="42" dirty="0">
                  <a:ln w="11430"/>
                  <a:gradFill>
                    <a:gsLst>
                      <a:gs pos="25000">
                        <a:srgbClr val="AA2B1E">
                          <a:satMod val="155000"/>
                        </a:srgbClr>
                      </a:gs>
                      <a:gs pos="100000">
                        <a:srgbClr val="AA2B1E">
                          <a:shade val="45000"/>
                          <a:satMod val="165000"/>
                        </a:srgbClr>
                      </a:gs>
                    </a:gsLst>
                    <a:lin ang="5400000"/>
                  </a:gradFill>
                  <a:effectLst>
                    <a:outerShdw blurRad="76200" dist="50800" dir="5400000" algn="tl" rotWithShape="0">
                      <a:srgbClr val="000000">
                        <a:alpha val="65000"/>
                      </a:srgbClr>
                    </a:outerShdw>
                  </a:effectLst>
                  <a:latin typeface="Arial" charset="0"/>
                  <a:cs typeface="B Nazanin" pitchFamily="2" charset="-78"/>
                </a:rPr>
                <a:t>سرسره</a:t>
              </a:r>
            </a:p>
            <a:p>
              <a:pPr algn="ctr" rtl="1" eaLnBrk="1" hangingPunct="1">
                <a:defRPr/>
              </a:pPr>
              <a:r>
                <a:rPr lang="fa-IR" sz="2615" b="1" spc="42" dirty="0">
                  <a:ln w="11430"/>
                  <a:gradFill>
                    <a:gsLst>
                      <a:gs pos="25000">
                        <a:srgbClr val="AA2B1E">
                          <a:satMod val="155000"/>
                        </a:srgbClr>
                      </a:gs>
                      <a:gs pos="100000">
                        <a:srgbClr val="AA2B1E">
                          <a:shade val="45000"/>
                          <a:satMod val="165000"/>
                        </a:srgbClr>
                      </a:gs>
                    </a:gsLst>
                    <a:lin ang="5400000"/>
                  </a:gradFill>
                  <a:effectLst>
                    <a:outerShdw blurRad="76200" dist="50800" dir="5400000" algn="tl" rotWithShape="0">
                      <a:srgbClr val="000000">
                        <a:alpha val="65000"/>
                      </a:srgbClr>
                    </a:outerShdw>
                  </a:effectLst>
                  <a:latin typeface="Arial" charset="0"/>
                  <a:cs typeface="B Nazanin" pitchFamily="2" charset="-78"/>
                </a:rPr>
                <a:t>‌انگاری</a:t>
              </a:r>
              <a:endParaRPr lang="en-US" sz="1154" dirty="0">
                <a:solidFill>
                  <a:prstClr val="black"/>
                </a:solidFill>
                <a:latin typeface="Arial" charset="0"/>
                <a:cs typeface="Arial" charset="0"/>
              </a:endParaRPr>
            </a:p>
          </p:txBody>
        </p:sp>
        <p:sp>
          <p:nvSpPr>
            <p:cNvPr id="11" name="TextBox 10"/>
            <p:cNvSpPr txBox="1"/>
            <p:nvPr/>
          </p:nvSpPr>
          <p:spPr>
            <a:xfrm>
              <a:off x="-19006" y="2526165"/>
              <a:ext cx="4346109" cy="1207611"/>
            </a:xfrm>
            <a:prstGeom prst="rect">
              <a:avLst/>
            </a:prstGeom>
            <a:noFill/>
          </p:spPr>
          <p:txBody>
            <a:bodyPr lIns="75362" tIns="37681" rIns="75362" bIns="37681">
              <a:spAutoFit/>
            </a:bodyPr>
            <a:lstStyle/>
            <a:p>
              <a:pPr algn="justLow" rtl="1" eaLnBrk="1" hangingPunct="1">
                <a:defRPr/>
              </a:pPr>
              <a:r>
                <a:rPr lang="fa-IR" sz="2769" b="1" dirty="0">
                  <a:solidFill>
                    <a:prstClr val="black"/>
                  </a:solidFill>
                  <a:latin typeface="Arial" charset="0"/>
                  <a:cs typeface="B Nazanin" pitchFamily="2" charset="-78"/>
                </a:rPr>
                <a:t>3- سرسره‌انگاری: ترمز‌انگاری</a:t>
              </a:r>
            </a:p>
          </p:txBody>
        </p:sp>
      </p:grpSp>
      <p:grpSp>
        <p:nvGrpSpPr>
          <p:cNvPr id="20" name="Group 19"/>
          <p:cNvGrpSpPr>
            <a:grpSpLocks/>
          </p:cNvGrpSpPr>
          <p:nvPr/>
        </p:nvGrpSpPr>
        <p:grpSpPr bwMode="auto">
          <a:xfrm>
            <a:off x="-14288" y="1319213"/>
            <a:ext cx="4721226" cy="3457575"/>
            <a:chOff x="-19006" y="1371602"/>
            <a:chExt cx="6137295" cy="4495761"/>
          </a:xfrm>
        </p:grpSpPr>
        <p:sp>
          <p:nvSpPr>
            <p:cNvPr id="7" name="Rectangle 6"/>
            <p:cNvSpPr/>
            <p:nvPr/>
          </p:nvSpPr>
          <p:spPr>
            <a:xfrm>
              <a:off x="4629743" y="1371602"/>
              <a:ext cx="1488546" cy="1145214"/>
            </a:xfrm>
            <a:prstGeom prst="rect">
              <a:avLst/>
            </a:prstGeom>
          </p:spPr>
          <p:txBody>
            <a:bodyPr lIns="75362" tIns="37681" rIns="75362" bIns="37681">
              <a:spAutoFit/>
            </a:bodyPr>
            <a:lstStyle/>
            <a:p>
              <a:pPr algn="r" rtl="1" eaLnBrk="1" hangingPunct="1">
                <a:defRPr/>
              </a:pPr>
              <a:r>
                <a:rPr lang="fa-IR" sz="2615" b="1" spc="42" dirty="0">
                  <a:ln w="11430"/>
                  <a:gradFill>
                    <a:gsLst>
                      <a:gs pos="25000">
                        <a:srgbClr val="AA2B1E">
                          <a:satMod val="155000"/>
                        </a:srgbClr>
                      </a:gs>
                      <a:gs pos="100000">
                        <a:srgbClr val="AA2B1E">
                          <a:shade val="45000"/>
                          <a:satMod val="165000"/>
                        </a:srgbClr>
                      </a:gs>
                    </a:gsLst>
                    <a:lin ang="5400000"/>
                  </a:gradFill>
                  <a:effectLst>
                    <a:outerShdw blurRad="76200" dist="50800" dir="5400000" algn="tl" rotWithShape="0">
                      <a:srgbClr val="000000">
                        <a:alpha val="65000"/>
                      </a:srgbClr>
                    </a:outerShdw>
                  </a:effectLst>
                  <a:latin typeface="Arial" charset="0"/>
                  <a:cs typeface="B Nazanin" pitchFamily="2" charset="-78"/>
                </a:rPr>
                <a:t>مزیت‌</a:t>
              </a:r>
            </a:p>
            <a:p>
              <a:pPr algn="r" rtl="1" eaLnBrk="1" hangingPunct="1">
                <a:defRPr/>
              </a:pPr>
              <a:r>
                <a:rPr lang="fa-IR" sz="2615" b="1" spc="42" dirty="0">
                  <a:ln w="11430"/>
                  <a:gradFill>
                    <a:gsLst>
                      <a:gs pos="25000">
                        <a:srgbClr val="AA2B1E">
                          <a:satMod val="155000"/>
                        </a:srgbClr>
                      </a:gs>
                      <a:gs pos="100000">
                        <a:srgbClr val="AA2B1E">
                          <a:shade val="45000"/>
                          <a:satMod val="165000"/>
                        </a:srgbClr>
                      </a:gs>
                    </a:gsLst>
                    <a:lin ang="5400000"/>
                  </a:gradFill>
                  <a:effectLst>
                    <a:outerShdw blurRad="76200" dist="50800" dir="5400000" algn="tl" rotWithShape="0">
                      <a:srgbClr val="000000">
                        <a:alpha val="65000"/>
                      </a:srgbClr>
                    </a:outerShdw>
                  </a:effectLst>
                  <a:latin typeface="Arial" charset="0"/>
                  <a:cs typeface="B Nazanin" pitchFamily="2" charset="-78"/>
                </a:rPr>
                <a:t>انگاری</a:t>
              </a:r>
              <a:endParaRPr lang="en-US" sz="1154" dirty="0">
                <a:solidFill>
                  <a:prstClr val="black"/>
                </a:solidFill>
                <a:latin typeface="Arial" charset="0"/>
                <a:cs typeface="Arial" charset="0"/>
              </a:endParaRPr>
            </a:p>
          </p:txBody>
        </p:sp>
        <p:sp>
          <p:nvSpPr>
            <p:cNvPr id="12" name="TextBox 11"/>
            <p:cNvSpPr txBox="1"/>
            <p:nvPr/>
          </p:nvSpPr>
          <p:spPr>
            <a:xfrm>
              <a:off x="-19006" y="4106626"/>
              <a:ext cx="4346047" cy="1760737"/>
            </a:xfrm>
            <a:prstGeom prst="rect">
              <a:avLst/>
            </a:prstGeom>
            <a:noFill/>
          </p:spPr>
          <p:txBody>
            <a:bodyPr lIns="75362" tIns="37681" rIns="75362" bIns="37681">
              <a:spAutoFit/>
            </a:bodyPr>
            <a:lstStyle/>
            <a:p>
              <a:pPr algn="justLow" rtl="1" eaLnBrk="1" hangingPunct="1">
                <a:defRPr/>
              </a:pPr>
              <a:r>
                <a:rPr lang="fa-IR" sz="2769" b="1" dirty="0">
                  <a:solidFill>
                    <a:prstClr val="black"/>
                  </a:solidFill>
                  <a:latin typeface="Arial" charset="0"/>
                  <a:cs typeface="B Nazanin" pitchFamily="2" charset="-78"/>
                </a:rPr>
                <a:t>4- مزیت‌انگاری: فرصت، برتری رقابتی و مزیت راهبردی</a:t>
              </a:r>
            </a:p>
          </p:txBody>
        </p:sp>
      </p:grpSp>
      <p:grpSp>
        <p:nvGrpSpPr>
          <p:cNvPr id="21" name="Group 20"/>
          <p:cNvGrpSpPr>
            <a:grpSpLocks/>
          </p:cNvGrpSpPr>
          <p:nvPr/>
        </p:nvGrpSpPr>
        <p:grpSpPr bwMode="auto">
          <a:xfrm>
            <a:off x="-14288" y="2584450"/>
            <a:ext cx="5114926" cy="3833813"/>
            <a:chOff x="-19006" y="3017055"/>
            <a:chExt cx="6649866" cy="4983907"/>
          </a:xfrm>
        </p:grpSpPr>
        <p:sp>
          <p:nvSpPr>
            <p:cNvPr id="8" name="Rectangle 7"/>
            <p:cNvSpPr/>
            <p:nvPr/>
          </p:nvSpPr>
          <p:spPr>
            <a:xfrm>
              <a:off x="5536593" y="3017055"/>
              <a:ext cx="1094267" cy="1022347"/>
            </a:xfrm>
            <a:prstGeom prst="rect">
              <a:avLst/>
            </a:prstGeom>
          </p:spPr>
          <p:txBody>
            <a:bodyPr wrap="none" lIns="75362" tIns="37681" rIns="75362" bIns="37681">
              <a:spAutoFit/>
            </a:bodyPr>
            <a:lstStyle/>
            <a:p>
              <a:pPr algn="ctr" rtl="1" eaLnBrk="1" hangingPunct="1">
                <a:defRPr/>
              </a:pPr>
              <a:r>
                <a:rPr lang="fa-IR" sz="2308" b="1" spc="42" dirty="0">
                  <a:ln w="11430"/>
                  <a:gradFill>
                    <a:gsLst>
                      <a:gs pos="25000">
                        <a:srgbClr val="AA2B1E">
                          <a:satMod val="155000"/>
                        </a:srgbClr>
                      </a:gs>
                      <a:gs pos="100000">
                        <a:srgbClr val="AA2B1E">
                          <a:shade val="45000"/>
                          <a:satMod val="165000"/>
                        </a:srgbClr>
                      </a:gs>
                    </a:gsLst>
                    <a:lin ang="5400000"/>
                  </a:gradFill>
                  <a:effectLst>
                    <a:outerShdw blurRad="76200" dist="50800" dir="5400000" algn="tl" rotWithShape="0">
                      <a:srgbClr val="000000">
                        <a:alpha val="65000"/>
                      </a:srgbClr>
                    </a:outerShdw>
                  </a:effectLst>
                  <a:latin typeface="Arial" charset="0"/>
                  <a:cs typeface="B Nazanin" pitchFamily="2" charset="-78"/>
                </a:rPr>
                <a:t>طب‌</a:t>
              </a:r>
            </a:p>
            <a:p>
              <a:pPr algn="ctr" rtl="1" eaLnBrk="1" hangingPunct="1">
                <a:defRPr/>
              </a:pPr>
              <a:r>
                <a:rPr lang="fa-IR" sz="2308" b="1" spc="42" dirty="0">
                  <a:ln w="11430"/>
                  <a:gradFill>
                    <a:gsLst>
                      <a:gs pos="25000">
                        <a:srgbClr val="AA2B1E">
                          <a:satMod val="155000"/>
                        </a:srgbClr>
                      </a:gs>
                      <a:gs pos="100000">
                        <a:srgbClr val="AA2B1E">
                          <a:shade val="45000"/>
                          <a:satMod val="165000"/>
                        </a:srgbClr>
                      </a:gs>
                    </a:gsLst>
                    <a:lin ang="5400000"/>
                  </a:gradFill>
                  <a:effectLst>
                    <a:outerShdw blurRad="76200" dist="50800" dir="5400000" algn="tl" rotWithShape="0">
                      <a:srgbClr val="000000">
                        <a:alpha val="65000"/>
                      </a:srgbClr>
                    </a:outerShdw>
                  </a:effectLst>
                  <a:latin typeface="Arial" charset="0"/>
                  <a:cs typeface="B Nazanin" pitchFamily="2" charset="-78"/>
                </a:rPr>
                <a:t>انگاری</a:t>
              </a:r>
              <a:endParaRPr lang="en-US" sz="1000" dirty="0">
                <a:solidFill>
                  <a:prstClr val="black"/>
                </a:solidFill>
                <a:latin typeface="Arial" charset="0"/>
                <a:cs typeface="Arial" charset="0"/>
              </a:endParaRPr>
            </a:p>
          </p:txBody>
        </p:sp>
        <p:sp>
          <p:nvSpPr>
            <p:cNvPr id="13" name="TextBox 12"/>
            <p:cNvSpPr txBox="1"/>
            <p:nvPr/>
          </p:nvSpPr>
          <p:spPr>
            <a:xfrm>
              <a:off x="-19006" y="6240600"/>
              <a:ext cx="4346561" cy="1760362"/>
            </a:xfrm>
            <a:prstGeom prst="rect">
              <a:avLst/>
            </a:prstGeom>
            <a:noFill/>
          </p:spPr>
          <p:txBody>
            <a:bodyPr lIns="75362" tIns="37681" rIns="75362" bIns="37681">
              <a:spAutoFit/>
            </a:bodyPr>
            <a:lstStyle/>
            <a:p>
              <a:pPr algn="justLow" rtl="1" eaLnBrk="1" hangingPunct="1">
                <a:defRPr/>
              </a:pPr>
              <a:r>
                <a:rPr lang="fa-IR" sz="2769" b="1" dirty="0">
                  <a:solidFill>
                    <a:prstClr val="black"/>
                  </a:solidFill>
                  <a:latin typeface="Arial" charset="0"/>
                  <a:cs typeface="B Nazanin" pitchFamily="2" charset="-78"/>
                </a:rPr>
                <a:t>5- طب‌انگاری: دانش تشخیص، پیشگیری و بهبود معضلات رفتاری</a:t>
              </a:r>
              <a:endParaRPr lang="en-US" sz="2769" b="1" dirty="0">
                <a:solidFill>
                  <a:prstClr val="black"/>
                </a:solidFill>
                <a:latin typeface="Arial" charset="0"/>
                <a:cs typeface="B Nazanin" pitchFamily="2" charset="-78"/>
              </a:endParaRPr>
            </a:p>
          </p:txBody>
        </p:sp>
      </p:grpSp>
    </p:spTree>
    <p:extLst>
      <p:ext uri="{BB962C8B-B14F-4D97-AF65-F5344CB8AC3E}">
        <p14:creationId xmlns:p14="http://schemas.microsoft.com/office/powerpoint/2010/main" val="442385612"/>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1"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heel(1)">
                                      <p:cBhvr>
                                        <p:cTn id="14" dur="2000"/>
                                        <p:tgtEl>
                                          <p:spTgt spid="1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1" presetClass="entr" presetSubtype="1"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2000"/>
                                        <p:tgtEl>
                                          <p:spTgt spid="1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1" presetClass="entr" presetSubtype="1"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heel(1)">
                                      <p:cBhvr>
                                        <p:cTn id="24" dur="2000"/>
                                        <p:tgtEl>
                                          <p:spTgt spid="1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1" presetClass="entr" presetSubtype="1"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heel(1)">
                                      <p:cBhvr>
                                        <p:cTn id="29" dur="2000"/>
                                        <p:tgtEl>
                                          <p:spTgt spid="2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1" presetClass="entr" presetSubtype="1"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heel(1)">
                                      <p:cBhvr>
                                        <p:cTn id="34"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a:grpSpLocks/>
          </p:cNvGrpSpPr>
          <p:nvPr/>
        </p:nvGrpSpPr>
        <p:grpSpPr bwMode="auto">
          <a:xfrm>
            <a:off x="7324725" y="-358775"/>
            <a:ext cx="1895475" cy="2182813"/>
            <a:chOff x="7324636" y="-298771"/>
            <a:chExt cx="1895564" cy="1819364"/>
          </a:xfrm>
        </p:grpSpPr>
        <p:pic>
          <p:nvPicPr>
            <p:cNvPr id="29492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24636" y="-298771"/>
              <a:ext cx="1819364" cy="181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7371231" y="133857"/>
              <a:ext cx="1848969" cy="795089"/>
            </a:xfrm>
            <a:prstGeom prst="rect">
              <a:avLst/>
            </a:prstGeom>
            <a:noFill/>
          </p:spPr>
          <p:txBody>
            <a:bodyPr>
              <a:spAutoFit/>
            </a:bodyPr>
            <a:lstStyle/>
            <a:p>
              <a:pPr algn="ctr" rtl="1" eaLnBrk="1" hangingPunct="1">
                <a:defRPr/>
              </a:pPr>
              <a:r>
                <a:rPr lang="fa-IR" sz="2800" b="1" cap="all" dirty="0">
                  <a:ln w="9000" cmpd="sng">
                    <a:solidFill>
                      <a:srgbClr val="5DCEAF">
                        <a:shade val="50000"/>
                        <a:satMod val="120000"/>
                      </a:srgbClr>
                    </a:solidFill>
                    <a:prstDash val="solid"/>
                  </a:ln>
                  <a:gradFill>
                    <a:gsLst>
                      <a:gs pos="0">
                        <a:srgbClr val="5DCEAF">
                          <a:shade val="20000"/>
                          <a:satMod val="245000"/>
                        </a:srgbClr>
                      </a:gs>
                      <a:gs pos="43000">
                        <a:srgbClr val="5DCEAF">
                          <a:satMod val="255000"/>
                        </a:srgbClr>
                      </a:gs>
                      <a:gs pos="48000">
                        <a:srgbClr val="5DCEAF">
                          <a:shade val="85000"/>
                          <a:satMod val="255000"/>
                        </a:srgbClr>
                      </a:gs>
                      <a:gs pos="100000">
                        <a:srgbClr val="5DCEAF">
                          <a:shade val="20000"/>
                          <a:satMod val="245000"/>
                        </a:srgbClr>
                      </a:gs>
                    </a:gsLst>
                    <a:lin ang="5400000"/>
                  </a:gradFill>
                  <a:effectLst>
                    <a:reflection blurRad="12700" stA="28000" endPos="45000" dist="1000" dir="5400000" sy="-100000" algn="bl" rotWithShape="0"/>
                  </a:effectLst>
                  <a:latin typeface="Arial" charset="0"/>
                  <a:cs typeface="B Nazanin" panose="00000400000000000000" pitchFamily="2" charset="-78"/>
                </a:rPr>
                <a:t>طب‌انگاری اخلاق</a:t>
              </a:r>
              <a:endParaRPr lang="en-US" sz="2800" b="1" cap="all" dirty="0">
                <a:ln w="9000" cmpd="sng">
                  <a:solidFill>
                    <a:srgbClr val="5DCEAF">
                      <a:shade val="50000"/>
                      <a:satMod val="120000"/>
                    </a:srgbClr>
                  </a:solidFill>
                  <a:prstDash val="solid"/>
                </a:ln>
                <a:gradFill>
                  <a:gsLst>
                    <a:gs pos="0">
                      <a:srgbClr val="5DCEAF">
                        <a:shade val="20000"/>
                        <a:satMod val="245000"/>
                      </a:srgbClr>
                    </a:gs>
                    <a:gs pos="43000">
                      <a:srgbClr val="5DCEAF">
                        <a:satMod val="255000"/>
                      </a:srgbClr>
                    </a:gs>
                    <a:gs pos="48000">
                      <a:srgbClr val="5DCEAF">
                        <a:shade val="85000"/>
                        <a:satMod val="255000"/>
                      </a:srgbClr>
                    </a:gs>
                    <a:gs pos="100000">
                      <a:srgbClr val="5DCEAF">
                        <a:shade val="20000"/>
                        <a:satMod val="245000"/>
                      </a:srgbClr>
                    </a:gs>
                  </a:gsLst>
                  <a:lin ang="5400000"/>
                </a:gradFill>
                <a:effectLst>
                  <a:reflection blurRad="12700" stA="28000" endPos="45000" dist="1000" dir="5400000" sy="-100000" algn="bl" rotWithShape="0"/>
                </a:effectLst>
                <a:latin typeface="Arial" charset="0"/>
                <a:cs typeface="B Nazanin" panose="00000400000000000000" pitchFamily="2" charset="-78"/>
              </a:endParaRPr>
            </a:p>
          </p:txBody>
        </p:sp>
      </p:gr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r="18017"/>
          <a:stretch/>
        </p:blipFill>
        <p:spPr>
          <a:xfrm>
            <a:off x="152402" y="83641"/>
            <a:ext cx="2165141" cy="1981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Rectangle 1"/>
          <p:cNvSpPr>
            <a:spLocks noChangeArrowheads="1"/>
          </p:cNvSpPr>
          <p:nvPr/>
        </p:nvSpPr>
        <p:spPr bwMode="auto">
          <a:xfrm>
            <a:off x="3505200" y="382588"/>
            <a:ext cx="36369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a-IR" altLang="fa-IR" sz="3200" b="1">
                <a:solidFill>
                  <a:srgbClr val="000000"/>
                </a:solidFill>
                <a:cs typeface="B Nazanin" panose="00000400000000000000" pitchFamily="2" charset="-78"/>
              </a:rPr>
              <a:t>نیاز به تشخیص در اخلاق</a:t>
            </a:r>
            <a:endParaRPr lang="ar-SA" altLang="fa-IR" sz="1200">
              <a:solidFill>
                <a:srgbClr val="000000"/>
              </a:solidFill>
            </a:endParaRPr>
          </a:p>
        </p:txBody>
      </p:sp>
      <p:sp>
        <p:nvSpPr>
          <p:cNvPr id="3" name="Rectangle 2"/>
          <p:cNvSpPr>
            <a:spLocks noChangeArrowheads="1"/>
          </p:cNvSpPr>
          <p:nvPr/>
        </p:nvSpPr>
        <p:spPr bwMode="auto">
          <a:xfrm>
            <a:off x="5867400" y="2435225"/>
            <a:ext cx="21066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a-IR" altLang="fa-IR" sz="2800" b="1">
                <a:solidFill>
                  <a:srgbClr val="000000"/>
                </a:solidFill>
                <a:cs typeface="B Nazanin" panose="00000400000000000000" pitchFamily="2" charset="-78"/>
              </a:rPr>
              <a:t>1- تشخیص مرز</a:t>
            </a:r>
            <a:endParaRPr lang="ar-SA" altLang="fa-IR" sz="2800">
              <a:solidFill>
                <a:srgbClr val="000000"/>
              </a:solidFill>
            </a:endParaRPr>
          </a:p>
        </p:txBody>
      </p:sp>
      <p:sp>
        <p:nvSpPr>
          <p:cNvPr id="4" name="Rectangle 3"/>
          <p:cNvSpPr>
            <a:spLocks noChangeArrowheads="1"/>
          </p:cNvSpPr>
          <p:nvPr/>
        </p:nvSpPr>
        <p:spPr bwMode="auto">
          <a:xfrm>
            <a:off x="1219200" y="1050925"/>
            <a:ext cx="4437063" cy="310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Constantia" panose="02030602050306030303" pitchFamily="18" charset="0"/>
              <a:buChar char="–"/>
            </a:pPr>
            <a:r>
              <a:rPr lang="fa-IR" altLang="fa-IR" sz="2800" b="1" dirty="0">
                <a:solidFill>
                  <a:srgbClr val="000000"/>
                </a:solidFill>
                <a:cs typeface="B Nazanin" panose="00000400000000000000" pitchFamily="2" charset="-78"/>
              </a:rPr>
              <a:t>مشاوره و مداخله</a:t>
            </a:r>
          </a:p>
          <a:p>
            <a:pPr algn="r" rtl="1" eaLnBrk="1" hangingPunct="1">
              <a:buFont typeface="Constantia" panose="02030602050306030303" pitchFamily="18" charset="0"/>
              <a:buChar char="–"/>
            </a:pPr>
            <a:r>
              <a:rPr lang="fa-IR" altLang="fa-IR" sz="2800" b="1" dirty="0">
                <a:solidFill>
                  <a:srgbClr val="000000"/>
                </a:solidFill>
                <a:cs typeface="B Nazanin" panose="00000400000000000000" pitchFamily="2" charset="-78"/>
              </a:rPr>
              <a:t>قدردانی و چاپلوسی</a:t>
            </a:r>
          </a:p>
          <a:p>
            <a:pPr algn="r" rtl="1" eaLnBrk="1" hangingPunct="1">
              <a:buFont typeface="Constantia" panose="02030602050306030303" pitchFamily="18" charset="0"/>
              <a:buChar char="–"/>
            </a:pPr>
            <a:r>
              <a:rPr lang="fa-IR" altLang="fa-IR" sz="2800" b="1" dirty="0">
                <a:solidFill>
                  <a:srgbClr val="000000"/>
                </a:solidFill>
                <a:cs typeface="B Nazanin" panose="00000400000000000000" pitchFamily="2" charset="-78"/>
              </a:rPr>
              <a:t>عزت نفس و تکبر</a:t>
            </a:r>
          </a:p>
          <a:p>
            <a:pPr algn="r" rtl="1" eaLnBrk="1" hangingPunct="1">
              <a:buFont typeface="Constantia" panose="02030602050306030303" pitchFamily="18" charset="0"/>
              <a:buChar char="–"/>
            </a:pPr>
            <a:r>
              <a:rPr lang="fa-IR" altLang="fa-IR" sz="2800" b="1" dirty="0" smtClean="0">
                <a:solidFill>
                  <a:srgbClr val="000000"/>
                </a:solidFill>
                <a:cs typeface="B Nazanin" panose="00000400000000000000" pitchFamily="2" charset="-78"/>
              </a:rPr>
              <a:t>دیده شده و تماشا شدن</a:t>
            </a:r>
            <a:endParaRPr lang="fa-IR" altLang="fa-IR" sz="2800" b="1" dirty="0">
              <a:solidFill>
                <a:srgbClr val="000000"/>
              </a:solidFill>
              <a:cs typeface="B Nazanin" panose="00000400000000000000" pitchFamily="2" charset="-78"/>
            </a:endParaRPr>
          </a:p>
          <a:p>
            <a:pPr algn="r" rtl="1" eaLnBrk="1" hangingPunct="1">
              <a:buFont typeface="Constantia" panose="02030602050306030303" pitchFamily="18" charset="0"/>
              <a:buChar char="–"/>
            </a:pPr>
            <a:r>
              <a:rPr lang="fa-IR" altLang="fa-IR" sz="2800" b="1" dirty="0">
                <a:solidFill>
                  <a:srgbClr val="000000"/>
                </a:solidFill>
                <a:cs typeface="B Nazanin" panose="00000400000000000000" pitchFamily="2" charset="-78"/>
              </a:rPr>
              <a:t>استقلال در رأی و استبداد به رأی </a:t>
            </a:r>
          </a:p>
          <a:p>
            <a:pPr algn="r" rtl="1" eaLnBrk="1" hangingPunct="1">
              <a:buFont typeface="Constantia" panose="02030602050306030303" pitchFamily="18" charset="0"/>
              <a:buChar char="–"/>
            </a:pPr>
            <a:r>
              <a:rPr lang="fa-IR" altLang="fa-IR" sz="2800" b="1" dirty="0">
                <a:solidFill>
                  <a:srgbClr val="000000"/>
                </a:solidFill>
                <a:cs typeface="B Nazanin" panose="00000400000000000000" pitchFamily="2" charset="-78"/>
              </a:rPr>
              <a:t>اقتدار و قدرت نمایی</a:t>
            </a:r>
          </a:p>
          <a:p>
            <a:pPr algn="r" rtl="1" eaLnBrk="1" hangingPunct="1">
              <a:buFont typeface="Constantia" panose="02030602050306030303" pitchFamily="18" charset="0"/>
              <a:buChar char="–"/>
            </a:pPr>
            <a:r>
              <a:rPr lang="fa-IR" altLang="fa-IR" sz="2800" b="1" dirty="0">
                <a:solidFill>
                  <a:srgbClr val="000000"/>
                </a:solidFill>
                <a:cs typeface="B Nazanin" panose="00000400000000000000" pitchFamily="2" charset="-78"/>
              </a:rPr>
              <a:t>هدیه و رشوه</a:t>
            </a:r>
            <a:endParaRPr lang="en-US" altLang="fa-IR" sz="2800" b="1" dirty="0">
              <a:solidFill>
                <a:srgbClr val="000000"/>
              </a:solidFill>
              <a:cs typeface="B Nazanin" panose="00000400000000000000" pitchFamily="2" charset="-78"/>
            </a:endParaRPr>
          </a:p>
        </p:txBody>
      </p:sp>
      <p:sp>
        <p:nvSpPr>
          <p:cNvPr id="5" name="Right Brace 4"/>
          <p:cNvSpPr/>
          <p:nvPr/>
        </p:nvSpPr>
        <p:spPr>
          <a:xfrm>
            <a:off x="5486400" y="1051560"/>
            <a:ext cx="381000" cy="3539429"/>
          </a:xfrm>
          <a:prstGeom prst="rightBrace">
            <a:avLst>
              <a:gd name="adj1" fmla="val 151364"/>
              <a:gd name="adj2" fmla="val 51173"/>
            </a:avLst>
          </a:prstGeom>
        </p:spPr>
        <p:style>
          <a:lnRef idx="3">
            <a:schemeClr val="accent2"/>
          </a:lnRef>
          <a:fillRef idx="0">
            <a:schemeClr val="accent2"/>
          </a:fillRef>
          <a:effectRef idx="2">
            <a:schemeClr val="accent2"/>
          </a:effectRef>
          <a:fontRef idx="minor">
            <a:schemeClr val="tx1"/>
          </a:fontRef>
        </p:style>
        <p:txBody>
          <a:bodyPr rtlCol="1" anchor="ctr"/>
          <a:lstStyle/>
          <a:p>
            <a:pPr algn="ctr" rtl="1" eaLnBrk="1" hangingPunct="1">
              <a:defRPr/>
            </a:pPr>
            <a:endParaRPr lang="ar-SA">
              <a:solidFill>
                <a:prstClr val="black"/>
              </a:solidFill>
            </a:endParaRPr>
          </a:p>
        </p:txBody>
      </p:sp>
      <p:sp>
        <p:nvSpPr>
          <p:cNvPr id="6" name="Rectangle 5"/>
          <p:cNvSpPr>
            <a:spLocks noChangeArrowheads="1"/>
          </p:cNvSpPr>
          <p:nvPr/>
        </p:nvSpPr>
        <p:spPr bwMode="auto">
          <a:xfrm>
            <a:off x="4343400" y="5116513"/>
            <a:ext cx="46386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r>
              <a:rPr lang="fa-IR" altLang="fa-IR" sz="2800" b="1">
                <a:solidFill>
                  <a:srgbClr val="000000"/>
                </a:solidFill>
                <a:cs typeface="B Nazanin" panose="00000400000000000000" pitchFamily="2" charset="-78"/>
              </a:rPr>
              <a:t>2- تبدیل معضلات اخلاقی به مسایل </a:t>
            </a:r>
            <a:endParaRPr lang="ar-SA" altLang="fa-IR" sz="2800">
              <a:solidFill>
                <a:srgbClr val="000000"/>
              </a:solidFill>
            </a:endParaRPr>
          </a:p>
        </p:txBody>
      </p:sp>
      <p:sp>
        <p:nvSpPr>
          <p:cNvPr id="8" name="Pentagon 7"/>
          <p:cNvSpPr/>
          <p:nvPr/>
        </p:nvSpPr>
        <p:spPr>
          <a:xfrm flipH="1">
            <a:off x="5494338" y="1417638"/>
            <a:ext cx="3659187" cy="1905000"/>
          </a:xfrm>
          <a:prstGeom prst="homePlate">
            <a:avLst/>
          </a:prstGeom>
          <a:solidFill>
            <a:srgbClr val="FFFF00"/>
          </a:solidFill>
        </p:spPr>
        <p:style>
          <a:lnRef idx="3">
            <a:schemeClr val="lt1"/>
          </a:lnRef>
          <a:fillRef idx="1">
            <a:schemeClr val="accent5"/>
          </a:fillRef>
          <a:effectRef idx="1">
            <a:schemeClr val="accent5"/>
          </a:effectRef>
          <a:fontRef idx="minor">
            <a:schemeClr val="lt1"/>
          </a:fontRef>
        </p:style>
        <p:txBody>
          <a:bodyPr anchor="ctr"/>
          <a:lstStyle/>
          <a:p>
            <a:pPr algn="ctr" rtl="1" eaLnBrk="1" hangingPunct="1">
              <a:defRPr/>
            </a:pPr>
            <a:r>
              <a:rPr lang="fa-IR" sz="2400" b="1" dirty="0">
                <a:solidFill>
                  <a:prstClr val="black"/>
                </a:solidFill>
                <a:cs typeface="B Nazanin" pitchFamily="2" charset="-78"/>
              </a:rPr>
              <a:t>قیل للحسین(ع) إن لک من الکبر. قال الحسین(ع): الکبر کلُه لله و تلا عقیب ذلک إن العزه لله و لرسوله و للمومنین</a:t>
            </a:r>
            <a:endParaRPr lang="en-US" sz="2400" b="1" dirty="0">
              <a:solidFill>
                <a:prstClr val="black"/>
              </a:solidFill>
              <a:cs typeface="B Nazanin" pitchFamily="2" charset="-78"/>
            </a:endParaRPr>
          </a:p>
        </p:txBody>
      </p:sp>
      <p:sp>
        <p:nvSpPr>
          <p:cNvPr id="12" name="Right Brace 11"/>
          <p:cNvSpPr/>
          <p:nvPr/>
        </p:nvSpPr>
        <p:spPr>
          <a:xfrm>
            <a:off x="4248150" y="4825405"/>
            <a:ext cx="190500" cy="1451549"/>
          </a:xfrm>
          <a:prstGeom prst="rightBrace">
            <a:avLst>
              <a:gd name="adj1" fmla="val 151364"/>
              <a:gd name="adj2" fmla="val 51173"/>
            </a:avLst>
          </a:prstGeom>
        </p:spPr>
        <p:style>
          <a:lnRef idx="3">
            <a:schemeClr val="accent2"/>
          </a:lnRef>
          <a:fillRef idx="0">
            <a:schemeClr val="accent2"/>
          </a:fillRef>
          <a:effectRef idx="2">
            <a:schemeClr val="accent2"/>
          </a:effectRef>
          <a:fontRef idx="minor">
            <a:schemeClr val="tx1"/>
          </a:fontRef>
        </p:style>
        <p:txBody>
          <a:bodyPr rtlCol="1" anchor="ctr"/>
          <a:lstStyle/>
          <a:p>
            <a:pPr algn="ctr" rtl="1" eaLnBrk="1" hangingPunct="1">
              <a:defRPr/>
            </a:pPr>
            <a:endParaRPr lang="ar-SA">
              <a:solidFill>
                <a:prstClr val="black"/>
              </a:solidFill>
            </a:endParaRPr>
          </a:p>
        </p:txBody>
      </p:sp>
      <p:sp>
        <p:nvSpPr>
          <p:cNvPr id="13" name="Rectangle 12"/>
          <p:cNvSpPr>
            <a:spLocks noChangeArrowheads="1"/>
          </p:cNvSpPr>
          <p:nvPr/>
        </p:nvSpPr>
        <p:spPr bwMode="auto">
          <a:xfrm>
            <a:off x="1130300" y="4759325"/>
            <a:ext cx="31178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rtl="1" eaLnBrk="1" hangingPunct="1">
              <a:buFont typeface="Arial" panose="020B0604020202020204" pitchFamily="34" charset="0"/>
              <a:buChar char="−"/>
            </a:pPr>
            <a:r>
              <a:rPr lang="fa-IR" altLang="fa-IR" sz="2800" b="1">
                <a:solidFill>
                  <a:srgbClr val="000000"/>
                </a:solidFill>
                <a:cs typeface="B Nazanin" panose="00000400000000000000" pitchFamily="2" charset="-78"/>
              </a:rPr>
              <a:t>پدیدة کتاب‌سازی</a:t>
            </a:r>
          </a:p>
          <a:p>
            <a:pPr algn="r" rtl="1" eaLnBrk="1" hangingPunct="1">
              <a:buFont typeface="Arial" panose="020B0604020202020204" pitchFamily="34" charset="0"/>
              <a:buChar char="−"/>
            </a:pPr>
            <a:r>
              <a:rPr lang="fa-IR" altLang="fa-IR" sz="2800" b="1">
                <a:solidFill>
                  <a:srgbClr val="000000"/>
                </a:solidFill>
                <a:cs typeface="B Nazanin" panose="00000400000000000000" pitchFamily="2" charset="-78"/>
              </a:rPr>
              <a:t>حکم اخلاقی انتصاب</a:t>
            </a:r>
          </a:p>
          <a:p>
            <a:pPr algn="r" rtl="1" eaLnBrk="1" hangingPunct="1">
              <a:buFont typeface="Arial" panose="020B0604020202020204" pitchFamily="34" charset="0"/>
              <a:buChar char="−"/>
            </a:pPr>
            <a:r>
              <a:rPr lang="fa-IR" altLang="fa-IR" sz="2800" b="1">
                <a:solidFill>
                  <a:srgbClr val="000000"/>
                </a:solidFill>
                <a:cs typeface="B Nazanin" panose="00000400000000000000" pitchFamily="2" charset="-78"/>
              </a:rPr>
              <a:t>دورراهه‌های اخلاقی</a:t>
            </a:r>
            <a:endParaRPr lang="en-US" altLang="fa-IR">
              <a:solidFill>
                <a:srgbClr val="000000"/>
              </a:solidFill>
            </a:endParaRPr>
          </a:p>
        </p:txBody>
      </p:sp>
      <p:sp>
        <p:nvSpPr>
          <p:cNvPr id="14" name="Rectangle 13"/>
          <p:cNvSpPr/>
          <p:nvPr/>
        </p:nvSpPr>
        <p:spPr>
          <a:xfrm>
            <a:off x="381000" y="6292850"/>
            <a:ext cx="838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t>F4</a:t>
            </a:r>
            <a:endParaRPr lang="fa-IR" dirty="0"/>
          </a:p>
        </p:txBody>
      </p:sp>
    </p:spTree>
    <p:extLst>
      <p:ext uri="{BB962C8B-B14F-4D97-AF65-F5344CB8AC3E}">
        <p14:creationId xmlns:p14="http://schemas.microsoft.com/office/powerpoint/2010/main" val="3256236852"/>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par>
                          <p:cTn id="22" fill="hold" nodeType="afterGroup">
                            <p:stCondLst>
                              <p:cond delay="500"/>
                            </p:stCondLst>
                            <p:childTnLst>
                              <p:par>
                                <p:cTn id="23" presetID="22" presetClass="entr" presetSubtype="4"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0" presetClass="entr" presetSubtype="0" fill="hold" grpId="0"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fade">
                                      <p:cBhvr>
                                        <p:cTn id="30" dur="800" decel="100000"/>
                                        <p:tgtEl>
                                          <p:spTgt spid="4">
                                            <p:txEl>
                                              <p:pRg st="0" end="0"/>
                                            </p:txEl>
                                          </p:spTgt>
                                        </p:tgtEl>
                                      </p:cBhvr>
                                    </p:animEffect>
                                    <p:anim calcmode="lin" valueType="num">
                                      <p:cBhvr>
                                        <p:cTn id="31" dur="800" decel="100000" fill="hold"/>
                                        <p:tgtEl>
                                          <p:spTgt spid="4">
                                            <p:txEl>
                                              <p:pRg st="0" end="0"/>
                                            </p:txEl>
                                          </p:spTgt>
                                        </p:tgtEl>
                                        <p:attrNameLst>
                                          <p:attrName>style.rotation</p:attrName>
                                        </p:attrNameLst>
                                      </p:cBhvr>
                                      <p:tavLst>
                                        <p:tav tm="0">
                                          <p:val>
                                            <p:fltVal val="-90"/>
                                          </p:val>
                                        </p:tav>
                                        <p:tav tm="100000">
                                          <p:val>
                                            <p:fltVal val="0"/>
                                          </p:val>
                                        </p:tav>
                                      </p:tavLst>
                                    </p:anim>
                                    <p:anim calcmode="lin" valueType="num">
                                      <p:cBhvr>
                                        <p:cTn id="32" dur="800" decel="100000" fill="hold"/>
                                        <p:tgtEl>
                                          <p:spTgt spid="4">
                                            <p:txEl>
                                              <p:pRg st="0" end="0"/>
                                            </p:txEl>
                                          </p:spTgt>
                                        </p:tgtEl>
                                        <p:attrNameLst>
                                          <p:attrName>ppt_x</p:attrName>
                                        </p:attrNameLst>
                                      </p:cBhvr>
                                      <p:tavLst>
                                        <p:tav tm="0">
                                          <p:val>
                                            <p:strVal val="#ppt_x+0.4"/>
                                          </p:val>
                                        </p:tav>
                                        <p:tav tm="100000">
                                          <p:val>
                                            <p:strVal val="#ppt_x-0.05"/>
                                          </p:val>
                                        </p:tav>
                                      </p:tavLst>
                                    </p:anim>
                                    <p:anim calcmode="lin" valueType="num">
                                      <p:cBhvr>
                                        <p:cTn id="33" dur="800" decel="100000" fill="hold"/>
                                        <p:tgtEl>
                                          <p:spTgt spid="4">
                                            <p:txEl>
                                              <p:pRg st="0" end="0"/>
                                            </p:txEl>
                                          </p:spTgt>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4">
                                            <p:txEl>
                                              <p:pRg st="0" end="0"/>
                                            </p:txEl>
                                          </p:spTgt>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4">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30" presetClass="entr" presetSubtype="0" fill="hold" grpId="0" nodeType="clickEffect">
                                  <p:stCondLst>
                                    <p:cond delay="0"/>
                                  </p:stCondLst>
                                  <p:childTnLst>
                                    <p:set>
                                      <p:cBhvr>
                                        <p:cTn id="39" dur="1" fill="hold">
                                          <p:stCondLst>
                                            <p:cond delay="0"/>
                                          </p:stCondLst>
                                        </p:cTn>
                                        <p:tgtEl>
                                          <p:spTgt spid="4">
                                            <p:txEl>
                                              <p:pRg st="1" end="1"/>
                                            </p:txEl>
                                          </p:spTgt>
                                        </p:tgtEl>
                                        <p:attrNameLst>
                                          <p:attrName>style.visibility</p:attrName>
                                        </p:attrNameLst>
                                      </p:cBhvr>
                                      <p:to>
                                        <p:strVal val="visible"/>
                                      </p:to>
                                    </p:set>
                                    <p:animEffect transition="in" filter="fade">
                                      <p:cBhvr>
                                        <p:cTn id="40" dur="800" decel="100000"/>
                                        <p:tgtEl>
                                          <p:spTgt spid="4">
                                            <p:txEl>
                                              <p:pRg st="1" end="1"/>
                                            </p:txEl>
                                          </p:spTgt>
                                        </p:tgtEl>
                                      </p:cBhvr>
                                    </p:animEffect>
                                    <p:anim calcmode="lin" valueType="num">
                                      <p:cBhvr>
                                        <p:cTn id="41" dur="800" decel="100000" fill="hold"/>
                                        <p:tgtEl>
                                          <p:spTgt spid="4">
                                            <p:txEl>
                                              <p:pRg st="1" end="1"/>
                                            </p:txEl>
                                          </p:spTgt>
                                        </p:tgtEl>
                                        <p:attrNameLst>
                                          <p:attrName>style.rotation</p:attrName>
                                        </p:attrNameLst>
                                      </p:cBhvr>
                                      <p:tavLst>
                                        <p:tav tm="0">
                                          <p:val>
                                            <p:fltVal val="-90"/>
                                          </p:val>
                                        </p:tav>
                                        <p:tav tm="100000">
                                          <p:val>
                                            <p:fltVal val="0"/>
                                          </p:val>
                                        </p:tav>
                                      </p:tavLst>
                                    </p:anim>
                                    <p:anim calcmode="lin" valueType="num">
                                      <p:cBhvr>
                                        <p:cTn id="42" dur="800" decel="100000" fill="hold"/>
                                        <p:tgtEl>
                                          <p:spTgt spid="4">
                                            <p:txEl>
                                              <p:pRg st="1" end="1"/>
                                            </p:txEl>
                                          </p:spTgt>
                                        </p:tgtEl>
                                        <p:attrNameLst>
                                          <p:attrName>ppt_x</p:attrName>
                                        </p:attrNameLst>
                                      </p:cBhvr>
                                      <p:tavLst>
                                        <p:tav tm="0">
                                          <p:val>
                                            <p:strVal val="#ppt_x+0.4"/>
                                          </p:val>
                                        </p:tav>
                                        <p:tav tm="100000">
                                          <p:val>
                                            <p:strVal val="#ppt_x-0.05"/>
                                          </p:val>
                                        </p:tav>
                                      </p:tavLst>
                                    </p:anim>
                                    <p:anim calcmode="lin" valueType="num">
                                      <p:cBhvr>
                                        <p:cTn id="43" dur="800" decel="100000" fill="hold"/>
                                        <p:tgtEl>
                                          <p:spTgt spid="4">
                                            <p:txEl>
                                              <p:pRg st="1" end="1"/>
                                            </p:txEl>
                                          </p:spTgt>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4">
                                            <p:txEl>
                                              <p:pRg st="1" end="1"/>
                                            </p:txEl>
                                          </p:spTgt>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4">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30" presetClass="entr" presetSubtype="0" fill="hold" grpId="0" nodeType="clickEffect">
                                  <p:stCondLst>
                                    <p:cond delay="0"/>
                                  </p:stCondLst>
                                  <p:childTnLst>
                                    <p:set>
                                      <p:cBhvr>
                                        <p:cTn id="49" dur="1" fill="hold">
                                          <p:stCondLst>
                                            <p:cond delay="0"/>
                                          </p:stCondLst>
                                        </p:cTn>
                                        <p:tgtEl>
                                          <p:spTgt spid="4">
                                            <p:txEl>
                                              <p:pRg st="2" end="2"/>
                                            </p:txEl>
                                          </p:spTgt>
                                        </p:tgtEl>
                                        <p:attrNameLst>
                                          <p:attrName>style.visibility</p:attrName>
                                        </p:attrNameLst>
                                      </p:cBhvr>
                                      <p:to>
                                        <p:strVal val="visible"/>
                                      </p:to>
                                    </p:set>
                                    <p:animEffect transition="in" filter="fade">
                                      <p:cBhvr>
                                        <p:cTn id="50" dur="800" decel="100000"/>
                                        <p:tgtEl>
                                          <p:spTgt spid="4">
                                            <p:txEl>
                                              <p:pRg st="2" end="2"/>
                                            </p:txEl>
                                          </p:spTgt>
                                        </p:tgtEl>
                                      </p:cBhvr>
                                    </p:animEffect>
                                    <p:anim calcmode="lin" valueType="num">
                                      <p:cBhvr>
                                        <p:cTn id="51" dur="800" decel="100000" fill="hold"/>
                                        <p:tgtEl>
                                          <p:spTgt spid="4">
                                            <p:txEl>
                                              <p:pRg st="2" end="2"/>
                                            </p:txEl>
                                          </p:spTgt>
                                        </p:tgtEl>
                                        <p:attrNameLst>
                                          <p:attrName>style.rotation</p:attrName>
                                        </p:attrNameLst>
                                      </p:cBhvr>
                                      <p:tavLst>
                                        <p:tav tm="0">
                                          <p:val>
                                            <p:fltVal val="-90"/>
                                          </p:val>
                                        </p:tav>
                                        <p:tav tm="100000">
                                          <p:val>
                                            <p:fltVal val="0"/>
                                          </p:val>
                                        </p:tav>
                                      </p:tavLst>
                                    </p:anim>
                                    <p:anim calcmode="lin" valueType="num">
                                      <p:cBhvr>
                                        <p:cTn id="52" dur="800" decel="100000" fill="hold"/>
                                        <p:tgtEl>
                                          <p:spTgt spid="4">
                                            <p:txEl>
                                              <p:pRg st="2" end="2"/>
                                            </p:txEl>
                                          </p:spTgt>
                                        </p:tgtEl>
                                        <p:attrNameLst>
                                          <p:attrName>ppt_x</p:attrName>
                                        </p:attrNameLst>
                                      </p:cBhvr>
                                      <p:tavLst>
                                        <p:tav tm="0">
                                          <p:val>
                                            <p:strVal val="#ppt_x+0.4"/>
                                          </p:val>
                                        </p:tav>
                                        <p:tav tm="100000">
                                          <p:val>
                                            <p:strVal val="#ppt_x-0.05"/>
                                          </p:val>
                                        </p:tav>
                                      </p:tavLst>
                                    </p:anim>
                                    <p:anim calcmode="lin" valueType="num">
                                      <p:cBhvr>
                                        <p:cTn id="53" dur="800" decel="100000" fill="hold"/>
                                        <p:tgtEl>
                                          <p:spTgt spid="4">
                                            <p:txEl>
                                              <p:pRg st="2" end="2"/>
                                            </p:txEl>
                                          </p:spTgt>
                                        </p:tgtEl>
                                        <p:attrNameLst>
                                          <p:attrName>ppt_y</p:attrName>
                                        </p:attrNameLst>
                                      </p:cBhvr>
                                      <p:tavLst>
                                        <p:tav tm="0">
                                          <p:val>
                                            <p:strVal val="#ppt_y-0.4"/>
                                          </p:val>
                                        </p:tav>
                                        <p:tav tm="100000">
                                          <p:val>
                                            <p:strVal val="#ppt_y+0.1"/>
                                          </p:val>
                                        </p:tav>
                                      </p:tavLst>
                                    </p:anim>
                                    <p:anim calcmode="lin" valueType="num">
                                      <p:cBhvr>
                                        <p:cTn id="54" dur="200" accel="100000" fill="hold">
                                          <p:stCondLst>
                                            <p:cond delay="800"/>
                                          </p:stCondLst>
                                        </p:cTn>
                                        <p:tgtEl>
                                          <p:spTgt spid="4">
                                            <p:txEl>
                                              <p:pRg st="2" end="2"/>
                                            </p:txEl>
                                          </p:spTgt>
                                        </p:tgtEl>
                                        <p:attrNameLst>
                                          <p:attrName>ppt_x</p:attrName>
                                        </p:attrNameLst>
                                      </p:cBhvr>
                                      <p:tavLst>
                                        <p:tav tm="0">
                                          <p:val>
                                            <p:strVal val="#ppt_x-0.05"/>
                                          </p:val>
                                        </p:tav>
                                        <p:tav tm="100000">
                                          <p:val>
                                            <p:strVal val="#ppt_x"/>
                                          </p:val>
                                        </p:tav>
                                      </p:tavLst>
                                    </p:anim>
                                    <p:anim calcmode="lin" valueType="num">
                                      <p:cBhvr>
                                        <p:cTn id="55" dur="200" accel="100000" fill="hold">
                                          <p:stCondLst>
                                            <p:cond delay="800"/>
                                          </p:stCondLst>
                                        </p:cTn>
                                        <p:tgtEl>
                                          <p:spTgt spid="4">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0" presetClass="entr" presetSubtype="0" fill="hold" grpId="0" nodeType="clickEffect">
                                  <p:stCondLst>
                                    <p:cond delay="0"/>
                                  </p:stCondLst>
                                  <p:childTnLst>
                                    <p:set>
                                      <p:cBhvr>
                                        <p:cTn id="59" dur="1" fill="hold">
                                          <p:stCondLst>
                                            <p:cond delay="0"/>
                                          </p:stCondLst>
                                        </p:cTn>
                                        <p:tgtEl>
                                          <p:spTgt spid="4">
                                            <p:txEl>
                                              <p:pRg st="3" end="3"/>
                                            </p:txEl>
                                          </p:spTgt>
                                        </p:tgtEl>
                                        <p:attrNameLst>
                                          <p:attrName>style.visibility</p:attrName>
                                        </p:attrNameLst>
                                      </p:cBhvr>
                                      <p:to>
                                        <p:strVal val="visible"/>
                                      </p:to>
                                    </p:set>
                                    <p:animEffect transition="in" filter="fade">
                                      <p:cBhvr>
                                        <p:cTn id="60" dur="800" decel="100000"/>
                                        <p:tgtEl>
                                          <p:spTgt spid="4">
                                            <p:txEl>
                                              <p:pRg st="3" end="3"/>
                                            </p:txEl>
                                          </p:spTgt>
                                        </p:tgtEl>
                                      </p:cBhvr>
                                    </p:animEffect>
                                    <p:anim calcmode="lin" valueType="num">
                                      <p:cBhvr>
                                        <p:cTn id="61" dur="800" decel="100000" fill="hold"/>
                                        <p:tgtEl>
                                          <p:spTgt spid="4">
                                            <p:txEl>
                                              <p:pRg st="3" end="3"/>
                                            </p:txEl>
                                          </p:spTgt>
                                        </p:tgtEl>
                                        <p:attrNameLst>
                                          <p:attrName>style.rotation</p:attrName>
                                        </p:attrNameLst>
                                      </p:cBhvr>
                                      <p:tavLst>
                                        <p:tav tm="0">
                                          <p:val>
                                            <p:fltVal val="-90"/>
                                          </p:val>
                                        </p:tav>
                                        <p:tav tm="100000">
                                          <p:val>
                                            <p:fltVal val="0"/>
                                          </p:val>
                                        </p:tav>
                                      </p:tavLst>
                                    </p:anim>
                                    <p:anim calcmode="lin" valueType="num">
                                      <p:cBhvr>
                                        <p:cTn id="62" dur="800" decel="100000" fill="hold"/>
                                        <p:tgtEl>
                                          <p:spTgt spid="4">
                                            <p:txEl>
                                              <p:pRg st="3" end="3"/>
                                            </p:txEl>
                                          </p:spTgt>
                                        </p:tgtEl>
                                        <p:attrNameLst>
                                          <p:attrName>ppt_x</p:attrName>
                                        </p:attrNameLst>
                                      </p:cBhvr>
                                      <p:tavLst>
                                        <p:tav tm="0">
                                          <p:val>
                                            <p:strVal val="#ppt_x+0.4"/>
                                          </p:val>
                                        </p:tav>
                                        <p:tav tm="100000">
                                          <p:val>
                                            <p:strVal val="#ppt_x-0.05"/>
                                          </p:val>
                                        </p:tav>
                                      </p:tavLst>
                                    </p:anim>
                                    <p:anim calcmode="lin" valueType="num">
                                      <p:cBhvr>
                                        <p:cTn id="63" dur="800" decel="100000" fill="hold"/>
                                        <p:tgtEl>
                                          <p:spTgt spid="4">
                                            <p:txEl>
                                              <p:pRg st="3" end="3"/>
                                            </p:txEl>
                                          </p:spTgt>
                                        </p:tgtEl>
                                        <p:attrNameLst>
                                          <p:attrName>ppt_y</p:attrName>
                                        </p:attrNameLst>
                                      </p:cBhvr>
                                      <p:tavLst>
                                        <p:tav tm="0">
                                          <p:val>
                                            <p:strVal val="#ppt_y-0.4"/>
                                          </p:val>
                                        </p:tav>
                                        <p:tav tm="100000">
                                          <p:val>
                                            <p:strVal val="#ppt_y+0.1"/>
                                          </p:val>
                                        </p:tav>
                                      </p:tavLst>
                                    </p:anim>
                                    <p:anim calcmode="lin" valueType="num">
                                      <p:cBhvr>
                                        <p:cTn id="64" dur="200" accel="100000" fill="hold">
                                          <p:stCondLst>
                                            <p:cond delay="800"/>
                                          </p:stCondLst>
                                        </p:cTn>
                                        <p:tgtEl>
                                          <p:spTgt spid="4">
                                            <p:txEl>
                                              <p:pRg st="3" end="3"/>
                                            </p:txEl>
                                          </p:spTgt>
                                        </p:tgtEl>
                                        <p:attrNameLst>
                                          <p:attrName>ppt_x</p:attrName>
                                        </p:attrNameLst>
                                      </p:cBhvr>
                                      <p:tavLst>
                                        <p:tav tm="0">
                                          <p:val>
                                            <p:strVal val="#ppt_x-0.05"/>
                                          </p:val>
                                        </p:tav>
                                        <p:tav tm="100000">
                                          <p:val>
                                            <p:strVal val="#ppt_x"/>
                                          </p:val>
                                        </p:tav>
                                      </p:tavLst>
                                    </p:anim>
                                    <p:anim calcmode="lin" valueType="num">
                                      <p:cBhvr>
                                        <p:cTn id="65" dur="200" accel="100000" fill="hold">
                                          <p:stCondLst>
                                            <p:cond delay="800"/>
                                          </p:stCondLst>
                                        </p:cTn>
                                        <p:tgtEl>
                                          <p:spTgt spid="4">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p:cTn id="70" dur="500" fill="hold"/>
                                        <p:tgtEl>
                                          <p:spTgt spid="8"/>
                                        </p:tgtEl>
                                        <p:attrNameLst>
                                          <p:attrName>ppt_w</p:attrName>
                                        </p:attrNameLst>
                                      </p:cBhvr>
                                      <p:tavLst>
                                        <p:tav tm="0">
                                          <p:val>
                                            <p:fltVal val="0"/>
                                          </p:val>
                                        </p:tav>
                                        <p:tav tm="100000">
                                          <p:val>
                                            <p:strVal val="#ppt_w"/>
                                          </p:val>
                                        </p:tav>
                                      </p:tavLst>
                                    </p:anim>
                                    <p:anim calcmode="lin" valueType="num">
                                      <p:cBhvr>
                                        <p:cTn id="71" dur="500" fill="hold"/>
                                        <p:tgtEl>
                                          <p:spTgt spid="8"/>
                                        </p:tgtEl>
                                        <p:attrNameLst>
                                          <p:attrName>ppt_h</p:attrName>
                                        </p:attrNameLst>
                                      </p:cBhvr>
                                      <p:tavLst>
                                        <p:tav tm="0">
                                          <p:val>
                                            <p:fltVal val="0"/>
                                          </p:val>
                                        </p:tav>
                                        <p:tav tm="100000">
                                          <p:val>
                                            <p:strVal val="#ppt_h"/>
                                          </p:val>
                                        </p:tav>
                                      </p:tavLst>
                                    </p:anim>
                                    <p:animEffect transition="in" filter="fade">
                                      <p:cBhvr>
                                        <p:cTn id="72" dur="500"/>
                                        <p:tgtEl>
                                          <p:spTgt spid="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0" presetClass="entr" presetSubtype="0" fill="hold" grpId="0" nodeType="clickEffect">
                                  <p:stCondLst>
                                    <p:cond delay="0"/>
                                  </p:stCondLst>
                                  <p:childTnLst>
                                    <p:set>
                                      <p:cBhvr>
                                        <p:cTn id="76" dur="1" fill="hold">
                                          <p:stCondLst>
                                            <p:cond delay="0"/>
                                          </p:stCondLst>
                                        </p:cTn>
                                        <p:tgtEl>
                                          <p:spTgt spid="4">
                                            <p:txEl>
                                              <p:pRg st="4" end="4"/>
                                            </p:txEl>
                                          </p:spTgt>
                                        </p:tgtEl>
                                        <p:attrNameLst>
                                          <p:attrName>style.visibility</p:attrName>
                                        </p:attrNameLst>
                                      </p:cBhvr>
                                      <p:to>
                                        <p:strVal val="visible"/>
                                      </p:to>
                                    </p:set>
                                    <p:animEffect transition="in" filter="fade">
                                      <p:cBhvr>
                                        <p:cTn id="77" dur="800" decel="100000"/>
                                        <p:tgtEl>
                                          <p:spTgt spid="4">
                                            <p:txEl>
                                              <p:pRg st="4" end="4"/>
                                            </p:txEl>
                                          </p:spTgt>
                                        </p:tgtEl>
                                      </p:cBhvr>
                                    </p:animEffect>
                                    <p:anim calcmode="lin" valueType="num">
                                      <p:cBhvr>
                                        <p:cTn id="78" dur="800" decel="100000" fill="hold"/>
                                        <p:tgtEl>
                                          <p:spTgt spid="4">
                                            <p:txEl>
                                              <p:pRg st="4" end="4"/>
                                            </p:txEl>
                                          </p:spTgt>
                                        </p:tgtEl>
                                        <p:attrNameLst>
                                          <p:attrName>style.rotation</p:attrName>
                                        </p:attrNameLst>
                                      </p:cBhvr>
                                      <p:tavLst>
                                        <p:tav tm="0">
                                          <p:val>
                                            <p:fltVal val="-90"/>
                                          </p:val>
                                        </p:tav>
                                        <p:tav tm="100000">
                                          <p:val>
                                            <p:fltVal val="0"/>
                                          </p:val>
                                        </p:tav>
                                      </p:tavLst>
                                    </p:anim>
                                    <p:anim calcmode="lin" valueType="num">
                                      <p:cBhvr>
                                        <p:cTn id="79" dur="800" decel="100000" fill="hold"/>
                                        <p:tgtEl>
                                          <p:spTgt spid="4">
                                            <p:txEl>
                                              <p:pRg st="4" end="4"/>
                                            </p:txEl>
                                          </p:spTgt>
                                        </p:tgtEl>
                                        <p:attrNameLst>
                                          <p:attrName>ppt_x</p:attrName>
                                        </p:attrNameLst>
                                      </p:cBhvr>
                                      <p:tavLst>
                                        <p:tav tm="0">
                                          <p:val>
                                            <p:strVal val="#ppt_x+0.4"/>
                                          </p:val>
                                        </p:tav>
                                        <p:tav tm="100000">
                                          <p:val>
                                            <p:strVal val="#ppt_x-0.05"/>
                                          </p:val>
                                        </p:tav>
                                      </p:tavLst>
                                    </p:anim>
                                    <p:anim calcmode="lin" valueType="num">
                                      <p:cBhvr>
                                        <p:cTn id="80" dur="800" decel="100000" fill="hold"/>
                                        <p:tgtEl>
                                          <p:spTgt spid="4">
                                            <p:txEl>
                                              <p:pRg st="4" end="4"/>
                                            </p:txEl>
                                          </p:spTgt>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4">
                                            <p:txEl>
                                              <p:pRg st="4" end="4"/>
                                            </p:txEl>
                                          </p:spTgt>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4">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30" presetClass="entr" presetSubtype="0" fill="hold" grpId="0" nodeType="clickEffect">
                                  <p:stCondLst>
                                    <p:cond delay="0"/>
                                  </p:stCondLst>
                                  <p:childTnLst>
                                    <p:set>
                                      <p:cBhvr>
                                        <p:cTn id="86" dur="1" fill="hold">
                                          <p:stCondLst>
                                            <p:cond delay="0"/>
                                          </p:stCondLst>
                                        </p:cTn>
                                        <p:tgtEl>
                                          <p:spTgt spid="4">
                                            <p:txEl>
                                              <p:pRg st="5" end="5"/>
                                            </p:txEl>
                                          </p:spTgt>
                                        </p:tgtEl>
                                        <p:attrNameLst>
                                          <p:attrName>style.visibility</p:attrName>
                                        </p:attrNameLst>
                                      </p:cBhvr>
                                      <p:to>
                                        <p:strVal val="visible"/>
                                      </p:to>
                                    </p:set>
                                    <p:animEffect transition="in" filter="fade">
                                      <p:cBhvr>
                                        <p:cTn id="87" dur="800" decel="100000"/>
                                        <p:tgtEl>
                                          <p:spTgt spid="4">
                                            <p:txEl>
                                              <p:pRg st="5" end="5"/>
                                            </p:txEl>
                                          </p:spTgt>
                                        </p:tgtEl>
                                      </p:cBhvr>
                                    </p:animEffect>
                                    <p:anim calcmode="lin" valueType="num">
                                      <p:cBhvr>
                                        <p:cTn id="88" dur="800" decel="100000" fill="hold"/>
                                        <p:tgtEl>
                                          <p:spTgt spid="4">
                                            <p:txEl>
                                              <p:pRg st="5" end="5"/>
                                            </p:txEl>
                                          </p:spTgt>
                                        </p:tgtEl>
                                        <p:attrNameLst>
                                          <p:attrName>style.rotation</p:attrName>
                                        </p:attrNameLst>
                                      </p:cBhvr>
                                      <p:tavLst>
                                        <p:tav tm="0">
                                          <p:val>
                                            <p:fltVal val="-90"/>
                                          </p:val>
                                        </p:tav>
                                        <p:tav tm="100000">
                                          <p:val>
                                            <p:fltVal val="0"/>
                                          </p:val>
                                        </p:tav>
                                      </p:tavLst>
                                    </p:anim>
                                    <p:anim calcmode="lin" valueType="num">
                                      <p:cBhvr>
                                        <p:cTn id="89" dur="800" decel="100000" fill="hold"/>
                                        <p:tgtEl>
                                          <p:spTgt spid="4">
                                            <p:txEl>
                                              <p:pRg st="5" end="5"/>
                                            </p:txEl>
                                          </p:spTgt>
                                        </p:tgtEl>
                                        <p:attrNameLst>
                                          <p:attrName>ppt_x</p:attrName>
                                        </p:attrNameLst>
                                      </p:cBhvr>
                                      <p:tavLst>
                                        <p:tav tm="0">
                                          <p:val>
                                            <p:strVal val="#ppt_x+0.4"/>
                                          </p:val>
                                        </p:tav>
                                        <p:tav tm="100000">
                                          <p:val>
                                            <p:strVal val="#ppt_x-0.05"/>
                                          </p:val>
                                        </p:tav>
                                      </p:tavLst>
                                    </p:anim>
                                    <p:anim calcmode="lin" valueType="num">
                                      <p:cBhvr>
                                        <p:cTn id="90" dur="800" decel="100000" fill="hold"/>
                                        <p:tgtEl>
                                          <p:spTgt spid="4">
                                            <p:txEl>
                                              <p:pRg st="5" end="5"/>
                                            </p:txEl>
                                          </p:spTgt>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4">
                                            <p:txEl>
                                              <p:pRg st="5" end="5"/>
                                            </p:txEl>
                                          </p:spTgt>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4">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30" presetClass="entr" presetSubtype="0" fill="hold" grpId="0" nodeType="clickEffect">
                                  <p:stCondLst>
                                    <p:cond delay="0"/>
                                  </p:stCondLst>
                                  <p:childTnLst>
                                    <p:set>
                                      <p:cBhvr>
                                        <p:cTn id="96" dur="1" fill="hold">
                                          <p:stCondLst>
                                            <p:cond delay="0"/>
                                          </p:stCondLst>
                                        </p:cTn>
                                        <p:tgtEl>
                                          <p:spTgt spid="4">
                                            <p:txEl>
                                              <p:pRg st="6" end="6"/>
                                            </p:txEl>
                                          </p:spTgt>
                                        </p:tgtEl>
                                        <p:attrNameLst>
                                          <p:attrName>style.visibility</p:attrName>
                                        </p:attrNameLst>
                                      </p:cBhvr>
                                      <p:to>
                                        <p:strVal val="visible"/>
                                      </p:to>
                                    </p:set>
                                    <p:animEffect transition="in" filter="fade">
                                      <p:cBhvr>
                                        <p:cTn id="97" dur="800" decel="100000"/>
                                        <p:tgtEl>
                                          <p:spTgt spid="4">
                                            <p:txEl>
                                              <p:pRg st="6" end="6"/>
                                            </p:txEl>
                                          </p:spTgt>
                                        </p:tgtEl>
                                      </p:cBhvr>
                                    </p:animEffect>
                                    <p:anim calcmode="lin" valueType="num">
                                      <p:cBhvr>
                                        <p:cTn id="98" dur="800" decel="100000" fill="hold"/>
                                        <p:tgtEl>
                                          <p:spTgt spid="4">
                                            <p:txEl>
                                              <p:pRg st="6" end="6"/>
                                            </p:txEl>
                                          </p:spTgt>
                                        </p:tgtEl>
                                        <p:attrNameLst>
                                          <p:attrName>style.rotation</p:attrName>
                                        </p:attrNameLst>
                                      </p:cBhvr>
                                      <p:tavLst>
                                        <p:tav tm="0">
                                          <p:val>
                                            <p:fltVal val="-90"/>
                                          </p:val>
                                        </p:tav>
                                        <p:tav tm="100000">
                                          <p:val>
                                            <p:fltVal val="0"/>
                                          </p:val>
                                        </p:tav>
                                      </p:tavLst>
                                    </p:anim>
                                    <p:anim calcmode="lin" valueType="num">
                                      <p:cBhvr>
                                        <p:cTn id="99" dur="800" decel="100000" fill="hold"/>
                                        <p:tgtEl>
                                          <p:spTgt spid="4">
                                            <p:txEl>
                                              <p:pRg st="6" end="6"/>
                                            </p:txEl>
                                          </p:spTgt>
                                        </p:tgtEl>
                                        <p:attrNameLst>
                                          <p:attrName>ppt_x</p:attrName>
                                        </p:attrNameLst>
                                      </p:cBhvr>
                                      <p:tavLst>
                                        <p:tav tm="0">
                                          <p:val>
                                            <p:strVal val="#ppt_x+0.4"/>
                                          </p:val>
                                        </p:tav>
                                        <p:tav tm="100000">
                                          <p:val>
                                            <p:strVal val="#ppt_x-0.05"/>
                                          </p:val>
                                        </p:tav>
                                      </p:tavLst>
                                    </p:anim>
                                    <p:anim calcmode="lin" valueType="num">
                                      <p:cBhvr>
                                        <p:cTn id="100" dur="800" decel="100000" fill="hold"/>
                                        <p:tgtEl>
                                          <p:spTgt spid="4">
                                            <p:txEl>
                                              <p:pRg st="6" end="6"/>
                                            </p:txEl>
                                          </p:spTgt>
                                        </p:tgtEl>
                                        <p:attrNameLst>
                                          <p:attrName>ppt_y</p:attrName>
                                        </p:attrNameLst>
                                      </p:cBhvr>
                                      <p:tavLst>
                                        <p:tav tm="0">
                                          <p:val>
                                            <p:strVal val="#ppt_y-0.4"/>
                                          </p:val>
                                        </p:tav>
                                        <p:tav tm="100000">
                                          <p:val>
                                            <p:strVal val="#ppt_y+0.1"/>
                                          </p:val>
                                        </p:tav>
                                      </p:tavLst>
                                    </p:anim>
                                    <p:anim calcmode="lin" valueType="num">
                                      <p:cBhvr>
                                        <p:cTn id="101" dur="200" accel="100000" fill="hold">
                                          <p:stCondLst>
                                            <p:cond delay="800"/>
                                          </p:stCondLst>
                                        </p:cTn>
                                        <p:tgtEl>
                                          <p:spTgt spid="4">
                                            <p:txEl>
                                              <p:pRg st="6" end="6"/>
                                            </p:txEl>
                                          </p:spTgt>
                                        </p:tgtEl>
                                        <p:attrNameLst>
                                          <p:attrName>ppt_x</p:attrName>
                                        </p:attrNameLst>
                                      </p:cBhvr>
                                      <p:tavLst>
                                        <p:tav tm="0">
                                          <p:val>
                                            <p:strVal val="#ppt_x-0.05"/>
                                          </p:val>
                                        </p:tav>
                                        <p:tav tm="100000">
                                          <p:val>
                                            <p:strVal val="#ppt_x"/>
                                          </p:val>
                                        </p:tav>
                                      </p:tavLst>
                                    </p:anim>
                                    <p:anim calcmode="lin" valueType="num">
                                      <p:cBhvr>
                                        <p:cTn id="102" dur="200" accel="100000" fill="hold">
                                          <p:stCondLst>
                                            <p:cond delay="800"/>
                                          </p:stCondLst>
                                        </p:cTn>
                                        <p:tgtEl>
                                          <p:spTgt spid="4">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6"/>
                                        </p:tgtEl>
                                        <p:attrNameLst>
                                          <p:attrName>style.visibility</p:attrName>
                                        </p:attrNameLst>
                                      </p:cBhvr>
                                      <p:to>
                                        <p:strVal val="visible"/>
                                      </p:to>
                                    </p:set>
                                    <p:animEffect transition="in" filter="fade">
                                      <p:cBhvr>
                                        <p:cTn id="107" dur="2000"/>
                                        <p:tgtEl>
                                          <p:spTgt spid="6"/>
                                        </p:tgtEl>
                                      </p:cBhvr>
                                    </p:animEffect>
                                  </p:childTnLst>
                                </p:cTn>
                              </p:par>
                            </p:childTnLst>
                          </p:cTn>
                        </p:par>
                        <p:par>
                          <p:cTn id="108" fill="hold" nodeType="afterGroup">
                            <p:stCondLst>
                              <p:cond delay="2000"/>
                            </p:stCondLst>
                            <p:childTnLst>
                              <p:par>
                                <p:cTn id="109" presetID="22" presetClass="entr" presetSubtype="4" fill="hold" nodeType="afterEffect">
                                  <p:stCondLst>
                                    <p:cond delay="0"/>
                                  </p:stCondLst>
                                  <p:childTnLst>
                                    <p:set>
                                      <p:cBhvr>
                                        <p:cTn id="110" dur="1" fill="hold">
                                          <p:stCondLst>
                                            <p:cond delay="0"/>
                                          </p:stCondLst>
                                        </p:cTn>
                                        <p:tgtEl>
                                          <p:spTgt spid="12"/>
                                        </p:tgtEl>
                                        <p:attrNameLst>
                                          <p:attrName>style.visibility</p:attrName>
                                        </p:attrNameLst>
                                      </p:cBhvr>
                                      <p:to>
                                        <p:strVal val="visible"/>
                                      </p:to>
                                    </p:set>
                                    <p:animEffect transition="in" filter="wipe(down)">
                                      <p:cBhvr>
                                        <p:cTn id="111" dur="500"/>
                                        <p:tgtEl>
                                          <p:spTgt spid="12"/>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13">
                                            <p:txEl>
                                              <p:pRg st="0" end="0"/>
                                            </p:txEl>
                                          </p:spTgt>
                                        </p:tgtEl>
                                        <p:attrNameLst>
                                          <p:attrName>style.visibility</p:attrName>
                                        </p:attrNameLst>
                                      </p:cBhvr>
                                      <p:to>
                                        <p:strVal val="visible"/>
                                      </p:to>
                                    </p:set>
                                    <p:animEffect transition="in" filter="fade">
                                      <p:cBhvr>
                                        <p:cTn id="116" dur="1000"/>
                                        <p:tgtEl>
                                          <p:spTgt spid="13">
                                            <p:txEl>
                                              <p:pRg st="0" end="0"/>
                                            </p:txEl>
                                          </p:spTgt>
                                        </p:tgtEl>
                                      </p:cBhvr>
                                    </p:animEffect>
                                    <p:anim calcmode="lin" valueType="num">
                                      <p:cBhvr>
                                        <p:cTn id="117"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18"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19" fill="hold" nodeType="clickPar">
                      <p:stCondLst>
                        <p:cond delay="indefinite"/>
                      </p:stCondLst>
                      <p:childTnLst>
                        <p:par>
                          <p:cTn id="120" fill="hold" nodeType="withGroup">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13">
                                            <p:txEl>
                                              <p:pRg st="1" end="1"/>
                                            </p:txEl>
                                          </p:spTgt>
                                        </p:tgtEl>
                                        <p:attrNameLst>
                                          <p:attrName>style.visibility</p:attrName>
                                        </p:attrNameLst>
                                      </p:cBhvr>
                                      <p:to>
                                        <p:strVal val="visible"/>
                                      </p:to>
                                    </p:set>
                                    <p:animEffect transition="in" filter="fade">
                                      <p:cBhvr>
                                        <p:cTn id="123" dur="1000"/>
                                        <p:tgtEl>
                                          <p:spTgt spid="13">
                                            <p:txEl>
                                              <p:pRg st="1" end="1"/>
                                            </p:txEl>
                                          </p:spTgt>
                                        </p:tgtEl>
                                      </p:cBhvr>
                                    </p:animEffect>
                                    <p:anim calcmode="lin" valueType="num">
                                      <p:cBhvr>
                                        <p:cTn id="12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25"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13">
                                            <p:txEl>
                                              <p:pRg st="2" end="2"/>
                                            </p:txEl>
                                          </p:spTgt>
                                        </p:tgtEl>
                                        <p:attrNameLst>
                                          <p:attrName>style.visibility</p:attrName>
                                        </p:attrNameLst>
                                      </p:cBhvr>
                                      <p:to>
                                        <p:strVal val="visible"/>
                                      </p:to>
                                    </p:set>
                                    <p:animEffect transition="in" filter="fade">
                                      <p:cBhvr>
                                        <p:cTn id="130" dur="1000"/>
                                        <p:tgtEl>
                                          <p:spTgt spid="13">
                                            <p:txEl>
                                              <p:pRg st="2" end="2"/>
                                            </p:txEl>
                                          </p:spTgt>
                                        </p:tgtEl>
                                      </p:cBhvr>
                                    </p:animEffect>
                                    <p:anim calcmode="lin" valueType="num">
                                      <p:cBhvr>
                                        <p:cTn id="131"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32"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P spid="6" grpId="0"/>
      <p:bldP spid="8" grpId="0" animBg="1"/>
      <p:bldP spid="1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artisticPaintBrush/>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p:cNvSpPr/>
          <p:nvPr/>
        </p:nvSpPr>
        <p:spPr>
          <a:xfrm>
            <a:off x="4932040" y="152400"/>
            <a:ext cx="395172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a-IR"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B Nazanin" panose="00000400000000000000" pitchFamily="2" charset="-78"/>
              </a:rPr>
              <a:t>اخلاق حرفه ای؟</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B Nazanin" panose="00000400000000000000" pitchFamily="2" charset="-78"/>
            </a:endParaRPr>
          </a:p>
        </p:txBody>
      </p:sp>
      <p:sp>
        <p:nvSpPr>
          <p:cNvPr id="9" name="Slide Number Placeholder 8"/>
          <p:cNvSpPr>
            <a:spLocks noGrp="1"/>
          </p:cNvSpPr>
          <p:nvPr>
            <p:ph type="sldNum" sz="quarter" idx="12"/>
          </p:nvPr>
        </p:nvSpPr>
        <p:spPr/>
        <p:txBody>
          <a:bodyPr/>
          <a:lstStyle/>
          <a:p>
            <a:fld id="{0A2EE66B-57D9-4070-8264-1A9D1F506195}" type="slidenum">
              <a:rPr lang="en-US" smtClean="0">
                <a:solidFill>
                  <a:srgbClr val="873624">
                    <a:shade val="75000"/>
                  </a:srgbClr>
                </a:solidFill>
              </a:rPr>
              <a:pPr/>
              <a:t>17</a:t>
            </a:fld>
            <a:endParaRPr lang="en-US" dirty="0">
              <a:solidFill>
                <a:srgbClr val="873624">
                  <a:shade val="75000"/>
                </a:srgbClr>
              </a:solidFill>
            </a:endParaRPr>
          </a:p>
        </p:txBody>
      </p:sp>
      <p:sp>
        <p:nvSpPr>
          <p:cNvPr id="10" name="Rectangle 9"/>
          <p:cNvSpPr/>
          <p:nvPr/>
        </p:nvSpPr>
        <p:spPr>
          <a:xfrm>
            <a:off x="2123728" y="1219200"/>
            <a:ext cx="4572000" cy="646331"/>
          </a:xfrm>
          <a:prstGeom prst="rect">
            <a:avLst/>
          </a:prstGeom>
        </p:spPr>
        <p:txBody>
          <a:bodyPr>
            <a:spAutoFit/>
          </a:bodyPr>
          <a:lstStyle/>
          <a:p>
            <a:pPr marL="571500" lvl="0" indent="-571500" algn="ctr" rtl="1">
              <a:buFont typeface="Wingdings" panose="05000000000000000000" pitchFamily="2" charset="2"/>
              <a:buChar char="ü"/>
              <a:defRPr/>
            </a:pPr>
            <a:r>
              <a:rPr lang="fa-IR" sz="3600" b="1" kern="0" dirty="0">
                <a:cs typeface="B Nazanin" panose="00000400000000000000" pitchFamily="2" charset="-78"/>
              </a:rPr>
              <a:t>اخلاق </a:t>
            </a:r>
            <a:r>
              <a:rPr lang="fa-IR" sz="3600" b="1" kern="0" dirty="0" smtClean="0">
                <a:cs typeface="B Nazanin" panose="00000400000000000000" pitchFamily="2" charset="-78"/>
              </a:rPr>
              <a:t>درحرفه</a:t>
            </a:r>
            <a:r>
              <a:rPr lang="fa-IR" sz="3600" b="1" kern="0" dirty="0">
                <a:cs typeface="B Nazanin" panose="00000400000000000000" pitchFamily="2" charset="-78"/>
              </a:rPr>
              <a:t>؟</a:t>
            </a:r>
            <a:endParaRPr lang="en-US" sz="3600" b="1" kern="0" dirty="0">
              <a:cs typeface="B Nazanin" panose="00000400000000000000" pitchFamily="2" charset="-78"/>
            </a:endParaRPr>
          </a:p>
        </p:txBody>
      </p:sp>
      <p:sp>
        <p:nvSpPr>
          <p:cNvPr id="11" name="Rectangle 10"/>
          <p:cNvSpPr/>
          <p:nvPr/>
        </p:nvSpPr>
        <p:spPr>
          <a:xfrm>
            <a:off x="4183182" y="1754015"/>
            <a:ext cx="1760418" cy="646331"/>
          </a:xfrm>
          <a:prstGeom prst="rect">
            <a:avLst/>
          </a:prstGeom>
        </p:spPr>
        <p:txBody>
          <a:bodyPr wrap="none">
            <a:spAutoFit/>
          </a:bodyPr>
          <a:lstStyle/>
          <a:p>
            <a:pPr marL="571500" lvl="0" indent="-571500" algn="ctr" rtl="1">
              <a:buFont typeface="Wingdings" panose="05000000000000000000" pitchFamily="2" charset="2"/>
              <a:buChar char="ü"/>
              <a:defRPr/>
            </a:pPr>
            <a:r>
              <a:rPr lang="fa-IR" sz="3600" b="1" kern="0" dirty="0">
                <a:cs typeface="B Nazanin" panose="00000400000000000000" pitchFamily="2" charset="-78"/>
              </a:rPr>
              <a:t>حرفه؟</a:t>
            </a:r>
            <a:endParaRPr lang="en-US" sz="3600" b="1" kern="0" dirty="0">
              <a:cs typeface="B Nazanin" panose="00000400000000000000" pitchFamily="2" charset="-78"/>
            </a:endParaRPr>
          </a:p>
        </p:txBody>
      </p:sp>
      <p:sp>
        <p:nvSpPr>
          <p:cNvPr id="12" name="Rectangle 11"/>
          <p:cNvSpPr/>
          <p:nvPr/>
        </p:nvSpPr>
        <p:spPr>
          <a:xfrm>
            <a:off x="4096620" y="2368382"/>
            <a:ext cx="1846980" cy="646331"/>
          </a:xfrm>
          <a:prstGeom prst="rect">
            <a:avLst/>
          </a:prstGeom>
        </p:spPr>
        <p:txBody>
          <a:bodyPr wrap="none">
            <a:spAutoFit/>
          </a:bodyPr>
          <a:lstStyle/>
          <a:p>
            <a:pPr marL="571500" lvl="0" indent="-571500" algn="ctr" rtl="1">
              <a:buFont typeface="Wingdings" panose="05000000000000000000" pitchFamily="2" charset="2"/>
              <a:buChar char="ü"/>
              <a:defRPr/>
            </a:pPr>
            <a:r>
              <a:rPr lang="fa-IR" sz="3600" b="1" kern="0" dirty="0">
                <a:cs typeface="B Nazanin" panose="00000400000000000000" pitchFamily="2" charset="-78"/>
              </a:rPr>
              <a:t>اخلاق؟</a:t>
            </a:r>
            <a:endParaRPr lang="en-US" sz="3600" b="1" kern="0" dirty="0">
              <a:cs typeface="B Nazanin" panose="00000400000000000000" pitchFamily="2" charset="-78"/>
            </a:endParaRPr>
          </a:p>
        </p:txBody>
      </p:sp>
    </p:spTree>
    <p:extLst>
      <p:ext uri="{BB962C8B-B14F-4D97-AF65-F5344CB8AC3E}">
        <p14:creationId xmlns:p14="http://schemas.microsoft.com/office/powerpoint/2010/main" val="108640167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
          <p:cNvSpPr txBox="1">
            <a:spLocks noChangeArrowheads="1"/>
          </p:cNvSpPr>
          <p:nvPr/>
        </p:nvSpPr>
        <p:spPr bwMode="auto">
          <a:xfrm>
            <a:off x="7299564" y="2576513"/>
            <a:ext cx="1828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2800" b="1" i="0" u="none" strike="noStrike" kern="0" cap="none" spc="0" normalizeH="0" baseline="0" noProof="0" dirty="0">
                <a:ln>
                  <a:noFill/>
                </a:ln>
                <a:solidFill>
                  <a:schemeClr val="bg2">
                    <a:lumMod val="10000"/>
                  </a:schemeClr>
                </a:solidFill>
                <a:effectLst/>
                <a:uLnTx/>
                <a:uFillTx/>
                <a:latin typeface="Arial" pitchFamily="34" charset="0"/>
                <a:cs typeface="B Nazanin" pitchFamily="2" charset="-78"/>
              </a:rPr>
              <a:t>حرفه گرایی</a:t>
            </a:r>
          </a:p>
        </p:txBody>
      </p:sp>
      <p:sp>
        <p:nvSpPr>
          <p:cNvPr id="4" name="TextBox 5"/>
          <p:cNvSpPr txBox="1">
            <a:spLocks noChangeArrowheads="1"/>
          </p:cNvSpPr>
          <p:nvPr/>
        </p:nvSpPr>
        <p:spPr bwMode="auto">
          <a:xfrm>
            <a:off x="3124200" y="1476675"/>
            <a:ext cx="32004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2800" b="1" i="0" u="none" strike="noStrike" kern="0" cap="none" spc="0" normalizeH="0" baseline="0" noProof="0" dirty="0">
                <a:ln>
                  <a:noFill/>
                </a:ln>
                <a:solidFill>
                  <a:schemeClr val="bg2">
                    <a:lumMod val="10000"/>
                  </a:schemeClr>
                </a:solidFill>
                <a:effectLst/>
                <a:uLnTx/>
                <a:uFillTx/>
                <a:latin typeface="Arial" pitchFamily="34" charset="0"/>
                <a:cs typeface="B Nazanin" pitchFamily="2" charset="-78"/>
              </a:rPr>
              <a:t>در </a:t>
            </a:r>
            <a:r>
              <a:rPr kumimoji="0" lang="fa-IR" sz="2800" b="1" i="0" u="none" strike="noStrike" kern="0" cap="none" spc="0" normalizeH="0" baseline="0" noProof="0" dirty="0">
                <a:ln>
                  <a:noFill/>
                </a:ln>
                <a:solidFill>
                  <a:srgbClr val="FF5050"/>
                </a:solidFill>
                <a:effectLst/>
                <a:uLnTx/>
                <a:uFillTx/>
                <a:latin typeface="Arial" pitchFamily="34" charset="0"/>
                <a:cs typeface="B Nazanin" pitchFamily="2" charset="-78"/>
              </a:rPr>
              <a:t>جامعه</a:t>
            </a:r>
            <a:r>
              <a:rPr kumimoji="0" lang="fa-IR" sz="2800" b="1" i="0" u="none" strike="noStrike" kern="0" cap="none" spc="0" normalizeH="0" baseline="0" noProof="0" dirty="0">
                <a:ln>
                  <a:noFill/>
                </a:ln>
                <a:solidFill>
                  <a:schemeClr val="bg2">
                    <a:lumMod val="10000"/>
                  </a:schemeClr>
                </a:solidFill>
                <a:effectLst/>
                <a:uLnTx/>
                <a:uFillTx/>
                <a:latin typeface="Arial" pitchFamily="34" charset="0"/>
                <a:cs typeface="B Nazanin" pitchFamily="2" charset="-78"/>
              </a:rPr>
              <a:t>: بستر توسعه</a:t>
            </a:r>
          </a:p>
        </p:txBody>
      </p:sp>
      <p:sp>
        <p:nvSpPr>
          <p:cNvPr id="5" name="TextBox 6"/>
          <p:cNvSpPr txBox="1">
            <a:spLocks noChangeArrowheads="1"/>
          </p:cNvSpPr>
          <p:nvPr/>
        </p:nvSpPr>
        <p:spPr bwMode="auto">
          <a:xfrm>
            <a:off x="2971800" y="3797672"/>
            <a:ext cx="33528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2800" b="1" i="0" u="none" strike="noStrike" kern="0" cap="none" spc="0" normalizeH="0" baseline="0" noProof="0" dirty="0">
                <a:ln>
                  <a:noFill/>
                </a:ln>
                <a:solidFill>
                  <a:schemeClr val="bg2">
                    <a:lumMod val="10000"/>
                  </a:schemeClr>
                </a:solidFill>
                <a:effectLst/>
                <a:uLnTx/>
                <a:uFillTx/>
                <a:latin typeface="Arial" pitchFamily="34" charset="0"/>
                <a:cs typeface="B Nazanin" pitchFamily="2" charset="-78"/>
              </a:rPr>
              <a:t>در </a:t>
            </a:r>
            <a:r>
              <a:rPr kumimoji="0" lang="fa-IR" sz="2800" b="1" i="0" u="none" strike="noStrike" kern="0" cap="none" spc="0" normalizeH="0" baseline="0" noProof="0" dirty="0">
                <a:ln>
                  <a:noFill/>
                </a:ln>
                <a:solidFill>
                  <a:srgbClr val="FF5050"/>
                </a:solidFill>
                <a:effectLst/>
                <a:uLnTx/>
                <a:uFillTx/>
                <a:latin typeface="Arial" pitchFamily="34" charset="0"/>
                <a:cs typeface="B Nazanin" pitchFamily="2" charset="-78"/>
              </a:rPr>
              <a:t>فرد</a:t>
            </a:r>
            <a:r>
              <a:rPr kumimoji="0" lang="fa-IR" sz="2800" b="1" i="0" u="none" strike="noStrike" kern="0" cap="none" spc="0" normalizeH="0" baseline="0" noProof="0" dirty="0">
                <a:ln>
                  <a:noFill/>
                </a:ln>
                <a:solidFill>
                  <a:schemeClr val="bg2">
                    <a:lumMod val="10000"/>
                  </a:schemeClr>
                </a:solidFill>
                <a:effectLst/>
                <a:uLnTx/>
                <a:uFillTx/>
                <a:latin typeface="Arial" pitchFamily="34" charset="0"/>
                <a:cs typeface="B Nazanin" pitchFamily="2" charset="-78"/>
              </a:rPr>
              <a:t>: رمز ماندگاری</a:t>
            </a:r>
          </a:p>
        </p:txBody>
      </p:sp>
      <p:grpSp>
        <p:nvGrpSpPr>
          <p:cNvPr id="6" name="Group 19"/>
          <p:cNvGrpSpPr>
            <a:grpSpLocks/>
          </p:cNvGrpSpPr>
          <p:nvPr/>
        </p:nvGrpSpPr>
        <p:grpSpPr bwMode="auto">
          <a:xfrm>
            <a:off x="6528855" y="1772816"/>
            <a:ext cx="838200" cy="2286000"/>
            <a:chOff x="5791200" y="1828800"/>
            <a:chExt cx="838200" cy="2286000"/>
          </a:xfrm>
        </p:grpSpPr>
        <p:cxnSp>
          <p:nvCxnSpPr>
            <p:cNvPr id="7" name="Straight Connector 6"/>
            <p:cNvCxnSpPr/>
            <p:nvPr/>
          </p:nvCxnSpPr>
          <p:spPr>
            <a:xfrm flipH="1" flipV="1">
              <a:off x="5943600" y="1828800"/>
              <a:ext cx="685800" cy="114300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8" name="Straight Connector 7"/>
            <p:cNvCxnSpPr/>
            <p:nvPr/>
          </p:nvCxnSpPr>
          <p:spPr>
            <a:xfrm flipH="1">
              <a:off x="6019800" y="2971800"/>
              <a:ext cx="609600" cy="114300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9" name="Straight Connector 8"/>
            <p:cNvCxnSpPr/>
            <p:nvPr/>
          </p:nvCxnSpPr>
          <p:spPr>
            <a:xfrm flipH="1">
              <a:off x="5791200" y="1828800"/>
              <a:ext cx="152400" cy="0"/>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10" name="Straight Connector 9"/>
            <p:cNvCxnSpPr/>
            <p:nvPr/>
          </p:nvCxnSpPr>
          <p:spPr>
            <a:xfrm flipH="1">
              <a:off x="5867400" y="4114800"/>
              <a:ext cx="152400" cy="0"/>
            </a:xfrm>
            <a:prstGeom prst="line">
              <a:avLst/>
            </a:prstGeom>
            <a:ln w="57150"/>
          </p:spPr>
          <p:style>
            <a:lnRef idx="3">
              <a:schemeClr val="accent1"/>
            </a:lnRef>
            <a:fillRef idx="0">
              <a:schemeClr val="accent1"/>
            </a:fillRef>
            <a:effectRef idx="2">
              <a:schemeClr val="accent1"/>
            </a:effectRef>
            <a:fontRef idx="minor">
              <a:schemeClr val="tx1"/>
            </a:fontRef>
          </p:style>
        </p:cxnSp>
      </p:grpSp>
      <p:sp>
        <p:nvSpPr>
          <p:cNvPr id="11" name="TextBox 12"/>
          <p:cNvSpPr txBox="1">
            <a:spLocks noChangeArrowheads="1"/>
          </p:cNvSpPr>
          <p:nvPr/>
        </p:nvSpPr>
        <p:spPr bwMode="auto">
          <a:xfrm>
            <a:off x="-76200" y="4886325"/>
            <a:ext cx="9753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2800" b="1" i="0" u="none" strike="noStrike" kern="0" cap="none" spc="0" normalizeH="0" baseline="0" noProof="0">
                <a:ln>
                  <a:noFill/>
                </a:ln>
                <a:solidFill>
                  <a:schemeClr val="bg2">
                    <a:lumMod val="10000"/>
                  </a:schemeClr>
                </a:solidFill>
                <a:effectLst/>
                <a:uLnTx/>
                <a:uFillTx/>
                <a:latin typeface="Arial" pitchFamily="34" charset="0"/>
                <a:cs typeface="B Nazanin" pitchFamily="2" charset="-78"/>
              </a:rPr>
              <a:t>حرفه گرایی: عزم عمومی بر ارتقاء مشاغل به حرفه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2800" b="1" i="0" u="none" strike="noStrike" kern="0" cap="none" spc="0" normalizeH="0" baseline="0" noProof="0">
                <a:ln>
                  <a:noFill/>
                </a:ln>
                <a:solidFill>
                  <a:schemeClr val="bg2">
                    <a:lumMod val="10000"/>
                  </a:schemeClr>
                </a:solidFill>
                <a:effectLst/>
                <a:uLnTx/>
                <a:uFillTx/>
                <a:latin typeface="Arial" pitchFamily="34" charset="0"/>
                <a:cs typeface="B Nazanin" pitchFamily="2" charset="-78"/>
              </a:rPr>
              <a:t>و رشد متوازن حرفه</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1004" y="881063"/>
            <a:ext cx="2747962"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3484387" y="2895600"/>
            <a:ext cx="2841196"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4"/>
          <p:cNvSpPr txBox="1">
            <a:spLocks noChangeArrowheads="1"/>
          </p:cNvSpPr>
          <p:nvPr/>
        </p:nvSpPr>
        <p:spPr bwMode="auto">
          <a:xfrm rot="16200000">
            <a:off x="-1824831" y="2376846"/>
            <a:ext cx="533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r>
              <a:rPr lang="en-US" sz="4400" b="1" dirty="0">
                <a:solidFill>
                  <a:srgbClr val="CC3300"/>
                </a:solidFill>
                <a:cs typeface="B Zar" pitchFamily="2" charset="-78"/>
              </a:rPr>
              <a:t>Professionalism</a:t>
            </a:r>
            <a:endParaRPr lang="fa-IR" sz="4400" b="1" dirty="0">
              <a:solidFill>
                <a:srgbClr val="CC3300"/>
              </a:solidFill>
              <a:cs typeface="B Zar" pitchFamily="2" charset="-78"/>
            </a:endParaRPr>
          </a:p>
        </p:txBody>
      </p:sp>
      <p:sp>
        <p:nvSpPr>
          <p:cNvPr id="15" name="Slide Number Placeholder 14"/>
          <p:cNvSpPr>
            <a:spLocks noGrp="1"/>
          </p:cNvSpPr>
          <p:nvPr>
            <p:ph type="sldNum" sz="quarter" idx="12"/>
          </p:nvPr>
        </p:nvSpPr>
        <p:spPr/>
        <p:txBody>
          <a:bodyPr/>
          <a:lstStyle/>
          <a:p>
            <a:fld id="{0A2EE66B-57D9-4070-8264-1A9D1F506195}" type="slidenum">
              <a:rPr lang="en-US" smtClean="0">
                <a:solidFill>
                  <a:srgbClr val="873624">
                    <a:shade val="75000"/>
                  </a:srgbClr>
                </a:solidFill>
              </a:rPr>
              <a:pPr/>
              <a:t>18</a:t>
            </a:fld>
            <a:endParaRPr lang="en-US" dirty="0">
              <a:solidFill>
                <a:srgbClr val="873624">
                  <a:shade val="75000"/>
                </a:srgbClr>
              </a:solidFill>
            </a:endParaRPr>
          </a:p>
        </p:txBody>
      </p:sp>
    </p:spTree>
    <p:extLst>
      <p:ext uri="{BB962C8B-B14F-4D97-AF65-F5344CB8AC3E}">
        <p14:creationId xmlns:p14="http://schemas.microsoft.com/office/powerpoint/2010/main" val="418934386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2" presetClass="exit" presetSubtype="0" fill="hold" nodeType="clickEffect">
                                  <p:stCondLst>
                                    <p:cond delay="0"/>
                                  </p:stCondLst>
                                  <p:childTnLst>
                                    <p:animScale>
                                      <p:cBhvr>
                                        <p:cTn id="11" dur="1000" accel="50000">
                                          <p:stCondLst>
                                            <p:cond delay="0"/>
                                          </p:stCondLst>
                                        </p:cTn>
                                        <p:tgtEl>
                                          <p:spTgt spid="1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 dur="1000" accel="50000">
                                          <p:stCondLst>
                                            <p:cond delay="0"/>
                                          </p:stCondLst>
                                        </p:cTn>
                                        <p:tgtEl>
                                          <p:spTgt spid="12"/>
                                        </p:tgtEl>
                                        <p:attrNameLst>
                                          <p:attrName>ppt_x</p:attrName>
                                          <p:attrName>ppt_y</p:attrName>
                                        </p:attrNameLst>
                                      </p:cBhvr>
                                    </p:animMotion>
                                    <p:animEffect transition="out" filter="fade">
                                      <p:cBhvr>
                                        <p:cTn id="13" dur="1000"/>
                                        <p:tgtEl>
                                          <p:spTgt spid="12"/>
                                        </p:tgtEl>
                                      </p:cBhvr>
                                    </p:animEffect>
                                    <p:set>
                                      <p:cBhvr>
                                        <p:cTn id="14" dur="1" fill="hold">
                                          <p:stCondLst>
                                            <p:cond delay="9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52" presetClass="exit" presetSubtype="0" fill="hold" nodeType="clickEffect">
                                  <p:stCondLst>
                                    <p:cond delay="0"/>
                                  </p:stCondLst>
                                  <p:childTnLst>
                                    <p:animScale>
                                      <p:cBhvr>
                                        <p:cTn id="18" dur="1000" accel="50000">
                                          <p:stCondLst>
                                            <p:cond delay="0"/>
                                          </p:stCondLst>
                                        </p:cTn>
                                        <p:tgtEl>
                                          <p:spTgt spid="1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9" dur="1000" accel="50000">
                                          <p:stCondLst>
                                            <p:cond delay="0"/>
                                          </p:stCondLst>
                                        </p:cTn>
                                        <p:tgtEl>
                                          <p:spTgt spid="13"/>
                                        </p:tgtEl>
                                        <p:attrNameLst>
                                          <p:attrName>ppt_x</p:attrName>
                                          <p:attrName>ppt_y</p:attrName>
                                        </p:attrNameLst>
                                      </p:cBhvr>
                                    </p:animMotion>
                                    <p:animEffect transition="out" filter="fade">
                                      <p:cBhvr>
                                        <p:cTn id="20" dur="1000"/>
                                        <p:tgtEl>
                                          <p:spTgt spid="13"/>
                                        </p:tgtEl>
                                      </p:cBhvr>
                                    </p:animEffect>
                                    <p:set>
                                      <p:cBhvr>
                                        <p:cTn id="21" dur="1" fill="hold">
                                          <p:stCondLst>
                                            <p:cond delay="999"/>
                                          </p:stCondLst>
                                        </p:cTn>
                                        <p:tgtEl>
                                          <p:spTgt spid="1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sosceles Triangle 6"/>
          <p:cNvSpPr/>
          <p:nvPr/>
        </p:nvSpPr>
        <p:spPr>
          <a:xfrm>
            <a:off x="838200" y="0"/>
            <a:ext cx="7772400" cy="5943600"/>
          </a:xfrm>
          <a:prstGeom prst="triangle">
            <a:avLst/>
          </a:prstGeom>
        </p:spPr>
        <p:style>
          <a:lnRef idx="1">
            <a:schemeClr val="accent5"/>
          </a:lnRef>
          <a:fillRef idx="2">
            <a:schemeClr val="accent5"/>
          </a:fillRef>
          <a:effectRef idx="1">
            <a:schemeClr val="accent5"/>
          </a:effectRef>
          <a:fontRef idx="minor">
            <a:schemeClr val="dk1"/>
          </a:fontRef>
        </p:style>
        <p:txBody>
          <a:bodyPr rtlCol="1" anchor="ctr"/>
          <a:lstStyle/>
          <a:p>
            <a:pPr algn="ctr"/>
            <a:endParaRPr lang="ar-SA"/>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74720903"/>
              </p:ext>
            </p:extLst>
          </p:nvPr>
        </p:nvGraphicFramePr>
        <p:xfrm>
          <a:off x="1752600" y="838200"/>
          <a:ext cx="58674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459"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384374B7-9814-44AF-84CD-FE18244ED30B}" type="slidenum">
              <a:rPr lang="ar-SA">
                <a:cs typeface="B Nazanin" pitchFamily="2" charset="-78"/>
              </a:rPr>
              <a:pPr eaLnBrk="1" hangingPunct="1"/>
              <a:t>19</a:t>
            </a:fld>
            <a:endParaRPr lang="en-US">
              <a:cs typeface="B Nazanin" pitchFamily="2" charset="-78"/>
            </a:endParaRPr>
          </a:p>
        </p:txBody>
      </p:sp>
      <p:sp>
        <p:nvSpPr>
          <p:cNvPr id="6" name="Rectangle 4"/>
          <p:cNvSpPr>
            <a:spLocks noChangeArrowheads="1"/>
          </p:cNvSpPr>
          <p:nvPr/>
        </p:nvSpPr>
        <p:spPr bwMode="auto">
          <a:xfrm>
            <a:off x="2286000" y="6027737"/>
            <a:ext cx="4495800" cy="830263"/>
          </a:xfrm>
          <a:prstGeom prst="rect">
            <a:avLst/>
          </a:prstGeom>
          <a:noFill/>
          <a:ln w="9525">
            <a:noFill/>
            <a:miter lim="800000"/>
            <a:headEnd/>
            <a:tailEnd/>
          </a:ln>
        </p:spPr>
        <p:txBody>
          <a:bodyPr>
            <a:spAutoFit/>
          </a:bodyPr>
          <a:lstStyle/>
          <a:p>
            <a:pPr algn="ctr">
              <a:defRPr/>
            </a:pPr>
            <a:r>
              <a:rPr lang="fa-IR" sz="4800" b="1" dirty="0">
                <a:solidFill>
                  <a:srgbClr val="008000"/>
                </a:solidFill>
                <a:latin typeface="Arial" pitchFamily="34" charset="0"/>
                <a:cs typeface="B Nazanin" pitchFamily="2" charset="-78"/>
              </a:rPr>
              <a:t>هرم یک حرفه</a:t>
            </a:r>
            <a:endParaRPr lang="ar-SA" sz="4800" b="1" dirty="0">
              <a:solidFill>
                <a:srgbClr val="008000"/>
              </a:solidFill>
              <a:latin typeface="Arial" pitchFamily="34" charset="0"/>
              <a:cs typeface="B Nazanin"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1EFD37AD-606E-4703-BFC6-5C09BEFB9238}" type="slidenum">
              <a:rPr lang="ar-SA" smtClean="0"/>
              <a:pPr>
                <a:defRPr/>
              </a:pPr>
              <a:t>20</a:t>
            </a:fld>
            <a:endParaRPr lang="en-US"/>
          </a:p>
        </p:txBody>
      </p:sp>
      <p:sp>
        <p:nvSpPr>
          <p:cNvPr id="5" name="Rectangle 4"/>
          <p:cNvSpPr/>
          <p:nvPr/>
        </p:nvSpPr>
        <p:spPr>
          <a:xfrm>
            <a:off x="2682080" y="153669"/>
            <a:ext cx="3709988" cy="630238"/>
          </a:xfrm>
          <a:prstGeom prst="rect">
            <a:avLst/>
          </a:prstGeom>
          <a:solidFill>
            <a:sysClr val="window" lastClr="FFFFFF"/>
          </a:solidFill>
          <a:ln w="25400" cap="flat" cmpd="sng" algn="ctr">
            <a:solidFill>
              <a:srgbClr val="9BBB59"/>
            </a:solidFill>
            <a:prstDash val="solid"/>
          </a:ln>
          <a:effectLst/>
        </p:spPr>
        <p:txBody>
          <a:bodyPr wrap="non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fa-IR" sz="3500" b="1" i="0" u="none" strike="noStrike" kern="0" cap="none" spc="0" normalizeH="0" baseline="0" noProof="0" dirty="0">
                <a:ln>
                  <a:noFill/>
                </a:ln>
                <a:solidFill>
                  <a:sysClr val="windowText" lastClr="000000"/>
                </a:solidFill>
                <a:effectLst/>
                <a:uLnTx/>
                <a:uFillTx/>
                <a:latin typeface="Times New Roman" pitchFamily="18" charset="0"/>
                <a:ea typeface="+mn-ea"/>
                <a:cs typeface="B Lotus" pitchFamily="2" charset="-78"/>
              </a:rPr>
              <a:t>حرفه: وضعیت برتر شغل</a:t>
            </a:r>
            <a:endParaRPr kumimoji="0" lang="en-US" sz="3500" b="1" i="0" u="none" strike="noStrike" kern="0" cap="none" spc="0" normalizeH="0" baseline="0" noProof="0" dirty="0">
              <a:ln>
                <a:noFill/>
              </a:ln>
              <a:solidFill>
                <a:sysClr val="windowText" lastClr="000000"/>
              </a:solidFill>
              <a:effectLst/>
              <a:uLnTx/>
              <a:uFillTx/>
              <a:latin typeface="Times New Roman" pitchFamily="18" charset="0"/>
              <a:ea typeface="+mn-ea"/>
              <a:cs typeface="B Lotus" pitchFamily="2" charset="-78"/>
            </a:endParaRPr>
          </a:p>
        </p:txBody>
      </p:sp>
      <p:sp>
        <p:nvSpPr>
          <p:cNvPr id="7" name="Text Box 6"/>
          <p:cNvSpPr txBox="1">
            <a:spLocks noChangeArrowheads="1"/>
          </p:cNvSpPr>
          <p:nvPr/>
        </p:nvSpPr>
        <p:spPr bwMode="auto">
          <a:xfrm>
            <a:off x="1691480" y="1144269"/>
            <a:ext cx="6149975" cy="630238"/>
          </a:xfrm>
          <a:prstGeom prst="rect">
            <a:avLst/>
          </a:prstGeom>
          <a:solidFill>
            <a:sysClr val="window" lastClr="FFFFFF"/>
          </a:solidFill>
          <a:ln w="25400" cap="flat" cmpd="sng" algn="ctr">
            <a:solidFill>
              <a:srgbClr val="4BACC6"/>
            </a:solidFill>
            <a:prstDash val="solid"/>
          </a:ln>
          <a:effec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fa-IR" sz="3500" b="1" i="0" u="none" strike="noStrike" kern="0" cap="none" spc="0" normalizeH="0" baseline="0" noProof="0" dirty="0" smtClean="0">
                <a:ln>
                  <a:noFill/>
                </a:ln>
                <a:solidFill>
                  <a:sysClr val="windowText" lastClr="000000"/>
                </a:solidFill>
                <a:effectLst/>
                <a:uLnTx/>
                <a:uFillTx/>
                <a:latin typeface="Times New Roman" pitchFamily="18" charset="0"/>
                <a:ea typeface="+mn-ea"/>
                <a:cs typeface="B Lotus" pitchFamily="2" charset="-78"/>
              </a:rPr>
              <a:t>شغل: کار تمام وقت مفید با جبران خدمت</a:t>
            </a:r>
            <a:endParaRPr kumimoji="0" lang="en-US" sz="3500" b="1" i="0" u="none" strike="noStrike" kern="0" cap="none" spc="0" normalizeH="0" baseline="0" noProof="0" dirty="0" smtClean="0">
              <a:ln>
                <a:noFill/>
              </a:ln>
              <a:solidFill>
                <a:sysClr val="windowText" lastClr="000000"/>
              </a:solidFill>
              <a:effectLst/>
              <a:uLnTx/>
              <a:uFillTx/>
              <a:latin typeface="Times New Roman" pitchFamily="18" charset="0"/>
              <a:ea typeface="+mn-ea"/>
              <a:cs typeface="B Lotus" pitchFamily="2" charset="-78"/>
            </a:endParaRPr>
          </a:p>
        </p:txBody>
      </p:sp>
      <p:sp>
        <p:nvSpPr>
          <p:cNvPr id="8" name="Rectangle 7"/>
          <p:cNvSpPr/>
          <p:nvPr/>
        </p:nvSpPr>
        <p:spPr>
          <a:xfrm>
            <a:off x="5697" y="3201375"/>
            <a:ext cx="9225603" cy="769441"/>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4400" b="1" i="0" u="none" strike="noStrike" kern="0" normalizeH="0" baseline="0" noProof="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uLnTx/>
                <a:uFillTx/>
                <a:latin typeface="Times New Roman" pitchFamily="18" charset="0"/>
                <a:cs typeface="B Nazanin" pitchFamily="2" charset="-78"/>
              </a:rPr>
              <a:t>شغل</a:t>
            </a:r>
            <a:r>
              <a:rPr kumimoji="0" lang="fa-IR" sz="4400" b="1" i="0" u="none" strike="noStrike" kern="0" cap="all"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Times New Roman" pitchFamily="18" charset="0"/>
                <a:cs typeface="B Nazanin" pitchFamily="2" charset="-78"/>
              </a:rPr>
              <a:t> با چه مولفه های به حرفه ارتقاء می یابد؟؟؟</a:t>
            </a:r>
            <a:endParaRPr kumimoji="0" lang="en-US" sz="4400" b="1" i="0" u="none" strike="noStrike" kern="0" cap="all"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cs typeface="B Nazanin" pitchFamily="2" charset="-78"/>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085" y="2057400"/>
            <a:ext cx="888682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66360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xit" presetSubtype="0" fill="hold" nodeType="clickEffect">
                                  <p:stCondLst>
                                    <p:cond delay="0"/>
                                  </p:stCondLst>
                                  <p:childTnLst>
                                    <p:anim calcmode="lin" valueType="num">
                                      <p:cBhvr>
                                        <p:cTn id="16" dur="1000"/>
                                        <p:tgtEl>
                                          <p:spTgt spid="9"/>
                                        </p:tgtEl>
                                        <p:attrNameLst>
                                          <p:attrName>ppt_w</p:attrName>
                                        </p:attrNameLst>
                                      </p:cBhvr>
                                      <p:tavLst>
                                        <p:tav tm="0">
                                          <p:val>
                                            <p:strVal val="ppt_w"/>
                                          </p:val>
                                        </p:tav>
                                        <p:tav tm="100000">
                                          <p:val>
                                            <p:fltVal val="0"/>
                                          </p:val>
                                        </p:tav>
                                      </p:tavLst>
                                    </p:anim>
                                    <p:anim calcmode="lin" valueType="num">
                                      <p:cBhvr>
                                        <p:cTn id="17" dur="1000"/>
                                        <p:tgtEl>
                                          <p:spTgt spid="9"/>
                                        </p:tgtEl>
                                        <p:attrNameLst>
                                          <p:attrName>ppt_h</p:attrName>
                                        </p:attrNameLst>
                                      </p:cBhvr>
                                      <p:tavLst>
                                        <p:tav tm="0">
                                          <p:val>
                                            <p:strVal val="ppt_h"/>
                                          </p:val>
                                        </p:tav>
                                        <p:tav tm="100000">
                                          <p:val>
                                            <p:fltVal val="0"/>
                                          </p:val>
                                        </p:tav>
                                      </p:tavLst>
                                    </p:anim>
                                    <p:anim calcmode="lin" valueType="num">
                                      <p:cBhvr>
                                        <p:cTn id="18" dur="1000"/>
                                        <p:tgtEl>
                                          <p:spTgt spid="9"/>
                                        </p:tgtEl>
                                        <p:attrNameLst>
                                          <p:attrName>style.rotation</p:attrName>
                                        </p:attrNameLst>
                                      </p:cBhvr>
                                      <p:tavLst>
                                        <p:tav tm="0">
                                          <p:val>
                                            <p:fltVal val="0"/>
                                          </p:val>
                                        </p:tav>
                                        <p:tav tm="100000">
                                          <p:val>
                                            <p:fltVal val="90"/>
                                          </p:val>
                                        </p:tav>
                                      </p:tavLst>
                                    </p:anim>
                                    <p:animEffect transition="out" filter="fade">
                                      <p:cBhvr>
                                        <p:cTn id="19" dur="1000"/>
                                        <p:tgtEl>
                                          <p:spTgt spid="9"/>
                                        </p:tgtEl>
                                      </p:cBhvr>
                                    </p:animEffect>
                                    <p:set>
                                      <p:cBhvr>
                                        <p:cTn id="20"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4925"/>
            <a:ext cx="9144000" cy="68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Slide Number Placeholder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A4E8CA8-E2EA-4F9F-AAF3-06D9555EE6C7}" type="slidenum">
              <a:rPr lang="ar-SA" smtClean="0">
                <a:solidFill>
                  <a:prstClr val="black"/>
                </a:solidFill>
              </a:rPr>
              <a:pPr eaLnBrk="1" hangingPunct="1"/>
              <a:t>21</a:t>
            </a:fld>
            <a:endParaRPr lang="en-US" smtClean="0">
              <a:solidFill>
                <a:prstClr val="black"/>
              </a:solidFill>
            </a:endParaRPr>
          </a:p>
        </p:txBody>
      </p:sp>
      <p:sp>
        <p:nvSpPr>
          <p:cNvPr id="3" name="Rectangle 2"/>
          <p:cNvSpPr/>
          <p:nvPr/>
        </p:nvSpPr>
        <p:spPr>
          <a:xfrm>
            <a:off x="685800" y="533400"/>
            <a:ext cx="7848600" cy="5775325"/>
          </a:xfrm>
          <a:prstGeom prst="rect">
            <a:avLst/>
          </a:prstGeom>
          <a:solidFill>
            <a:schemeClr val="bg1">
              <a:lumMod val="95000"/>
              <a:alpha val="5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4" name="Content Placeholder 4" descr="scan0002.jpg"/>
          <p:cNvPicPr>
            <a:picLocks noChangeAspect="1"/>
          </p:cNvPicPr>
          <p:nvPr/>
        </p:nvPicPr>
        <p:blipFill>
          <a:blip r:embed="rId3" cstate="print"/>
          <a:stretch>
            <a:fillRect/>
          </a:stretch>
        </p:blipFill>
        <p:spPr bwMode="auto">
          <a:xfrm>
            <a:off x="1371600" y="533400"/>
            <a:ext cx="3849688" cy="5710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5715000" y="1066800"/>
            <a:ext cx="2514600" cy="1323439"/>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defRPr/>
            </a:pPr>
            <a:r>
              <a:rPr lang="fa-IR"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Arial" pitchFamily="34" charset="0"/>
                <a:cs typeface="B Lotus" pitchFamily="2" charset="-78"/>
              </a:rPr>
              <a:t>منبع بحث تفصیلی</a:t>
            </a:r>
            <a:endParaRPr lang="en-US" sz="40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latin typeface="Arial" pitchFamily="34" charset="0"/>
              <a:cs typeface="B Lotus" pitchFamily="2" charset="-78"/>
            </a:endParaRPr>
          </a:p>
        </p:txBody>
      </p:sp>
    </p:spTree>
    <p:extLst>
      <p:ext uri="{BB962C8B-B14F-4D97-AF65-F5344CB8AC3E}">
        <p14:creationId xmlns:p14="http://schemas.microsoft.com/office/powerpoint/2010/main" val="591608299"/>
      </p:ext>
    </p:extLst>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4"/>
          <p:cNvSpPr txBox="1">
            <a:spLocks noChangeArrowheads="1"/>
          </p:cNvSpPr>
          <p:nvPr/>
        </p:nvSpPr>
        <p:spPr bwMode="auto">
          <a:xfrm>
            <a:off x="1295400" y="304800"/>
            <a:ext cx="55626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fa-IR" sz="4800" b="1" dirty="0">
                <a:solidFill>
                  <a:srgbClr val="008000"/>
                </a:solidFill>
                <a:latin typeface="Times New Roman" pitchFamily="18" charset="0"/>
                <a:cs typeface="B Lotus" pitchFamily="2" charset="-78"/>
              </a:rPr>
              <a:t>حرفه و حرفه‌ای‌ها</a:t>
            </a:r>
            <a:endParaRPr lang="en-US" sz="4800" b="1" dirty="0">
              <a:solidFill>
                <a:srgbClr val="008000"/>
              </a:solidFill>
              <a:latin typeface="Times New Roman" pitchFamily="18" charset="0"/>
              <a:cs typeface="B Lotus" pitchFamily="2" charset="-78"/>
            </a:endParaRPr>
          </a:p>
        </p:txBody>
      </p:sp>
      <p:sp>
        <p:nvSpPr>
          <p:cNvPr id="78853" name="Text Box 5"/>
          <p:cNvSpPr txBox="1">
            <a:spLocks noChangeArrowheads="1"/>
          </p:cNvSpPr>
          <p:nvPr/>
        </p:nvSpPr>
        <p:spPr bwMode="auto">
          <a:xfrm>
            <a:off x="304800" y="1447800"/>
            <a:ext cx="88392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buFontTx/>
              <a:buAutoNum type="arabicParenR"/>
            </a:pPr>
            <a:r>
              <a:rPr lang="fa-IR" sz="3200" b="1" dirty="0">
                <a:solidFill>
                  <a:srgbClr val="A50021"/>
                </a:solidFill>
                <a:latin typeface="Times New Roman" pitchFamily="18" charset="0"/>
                <a:cs typeface="B Lotus" pitchFamily="2" charset="-78"/>
              </a:rPr>
              <a:t> دانش تخصصی</a:t>
            </a:r>
          </a:p>
          <a:p>
            <a:pPr eaLnBrk="1" hangingPunct="1">
              <a:spcBef>
                <a:spcPct val="50000"/>
              </a:spcBef>
              <a:buFontTx/>
              <a:buAutoNum type="arabicParenR"/>
            </a:pPr>
            <a:r>
              <a:rPr lang="fa-IR" sz="3200" b="1" dirty="0">
                <a:solidFill>
                  <a:srgbClr val="A50021"/>
                </a:solidFill>
                <a:latin typeface="Times New Roman" pitchFamily="18" charset="0"/>
                <a:cs typeface="B Lotus" pitchFamily="2" charset="-78"/>
              </a:rPr>
              <a:t> تجربه مفید و </a:t>
            </a:r>
            <a:r>
              <a:rPr lang="fa-IR" sz="3200" b="1" dirty="0" smtClean="0">
                <a:solidFill>
                  <a:srgbClr val="A50021"/>
                </a:solidFill>
                <a:latin typeface="Times New Roman" pitchFamily="18" charset="0"/>
                <a:cs typeface="B Lotus" pitchFamily="2" charset="-78"/>
              </a:rPr>
              <a:t>تحلیلی</a:t>
            </a:r>
            <a:endParaRPr lang="fa-IR" sz="3200" b="1" dirty="0">
              <a:solidFill>
                <a:srgbClr val="A50021"/>
              </a:solidFill>
              <a:latin typeface="Times New Roman" pitchFamily="18" charset="0"/>
              <a:cs typeface="B Lotus" pitchFamily="2" charset="-78"/>
            </a:endParaRPr>
          </a:p>
          <a:p>
            <a:pPr eaLnBrk="1" hangingPunct="1">
              <a:spcBef>
                <a:spcPct val="50000"/>
              </a:spcBef>
              <a:buFontTx/>
              <a:buAutoNum type="arabicParenR"/>
            </a:pPr>
            <a:r>
              <a:rPr lang="fa-IR" sz="3200" b="1" dirty="0">
                <a:solidFill>
                  <a:srgbClr val="A50021"/>
                </a:solidFill>
                <a:latin typeface="Times New Roman" pitchFamily="18" charset="0"/>
                <a:cs typeface="B Lotus" pitchFamily="2" charset="-78"/>
              </a:rPr>
              <a:t> مهارت</a:t>
            </a:r>
          </a:p>
          <a:p>
            <a:pPr eaLnBrk="1" hangingPunct="1">
              <a:spcBef>
                <a:spcPct val="50000"/>
              </a:spcBef>
              <a:buFontTx/>
              <a:buAutoNum type="arabicParenR"/>
            </a:pPr>
            <a:r>
              <a:rPr lang="fa-IR" sz="3200" b="1" dirty="0">
                <a:solidFill>
                  <a:srgbClr val="A50021"/>
                </a:solidFill>
                <a:latin typeface="Times New Roman" pitchFamily="18" charset="0"/>
                <a:cs typeface="B Lotus" pitchFamily="2" charset="-78"/>
              </a:rPr>
              <a:t> </a:t>
            </a:r>
            <a:r>
              <a:rPr lang="fa-IR" sz="3200" b="1" dirty="0" smtClean="0">
                <a:solidFill>
                  <a:srgbClr val="A50021"/>
                </a:solidFill>
                <a:latin typeface="Times New Roman" pitchFamily="18" charset="0"/>
                <a:cs typeface="B Lotus" pitchFamily="2" charset="-78"/>
              </a:rPr>
              <a:t>توانایی</a:t>
            </a:r>
            <a:endParaRPr lang="en-US" sz="3200" b="1" dirty="0" smtClean="0">
              <a:solidFill>
                <a:srgbClr val="A50021"/>
              </a:solidFill>
              <a:latin typeface="Times New Roman" pitchFamily="18" charset="0"/>
              <a:cs typeface="B Lotus" pitchFamily="2" charset="-78"/>
            </a:endParaRPr>
          </a:p>
          <a:p>
            <a:pPr eaLnBrk="1" hangingPunct="1">
              <a:spcBef>
                <a:spcPct val="50000"/>
              </a:spcBef>
              <a:buFontTx/>
              <a:buAutoNum type="arabicParenR"/>
            </a:pPr>
            <a:r>
              <a:rPr lang="fa-IR" sz="3200" b="1" dirty="0" smtClean="0">
                <a:solidFill>
                  <a:srgbClr val="A50021"/>
                </a:solidFill>
                <a:latin typeface="Times New Roman" pitchFamily="18" charset="0"/>
                <a:cs typeface="B Lotus" pitchFamily="2" charset="-78"/>
              </a:rPr>
              <a:t> </a:t>
            </a:r>
            <a:r>
              <a:rPr lang="fa-IR" sz="3200" b="1" dirty="0">
                <a:solidFill>
                  <a:srgbClr val="A50021"/>
                </a:solidFill>
                <a:latin typeface="Times New Roman" pitchFamily="18" charset="0"/>
                <a:cs typeface="B Lotus" pitchFamily="2" charset="-78"/>
              </a:rPr>
              <a:t>نگاه متمایز</a:t>
            </a:r>
            <a:r>
              <a:rPr lang="fa-IR" sz="2400" b="1" dirty="0">
                <a:solidFill>
                  <a:srgbClr val="A50021"/>
                </a:solidFill>
                <a:latin typeface="Times New Roman" pitchFamily="18" charset="0"/>
                <a:cs typeface="B Lotus" pitchFamily="2" charset="-78"/>
              </a:rPr>
              <a:t>:</a:t>
            </a:r>
          </a:p>
          <a:p>
            <a:pPr eaLnBrk="1" hangingPunct="1">
              <a:spcBef>
                <a:spcPct val="50000"/>
              </a:spcBef>
              <a:buFontTx/>
              <a:buAutoNum type="arabicParenR"/>
            </a:pPr>
            <a:r>
              <a:rPr lang="fa-IR" sz="3200" b="1" dirty="0">
                <a:solidFill>
                  <a:srgbClr val="A50021"/>
                </a:solidFill>
                <a:latin typeface="Times New Roman" pitchFamily="18" charset="0"/>
                <a:cs typeface="B Lotus" pitchFamily="2" charset="-78"/>
              </a:rPr>
              <a:t> </a:t>
            </a:r>
            <a:r>
              <a:rPr lang="fa-IR" sz="3200" b="1" dirty="0" smtClean="0">
                <a:solidFill>
                  <a:srgbClr val="A50021"/>
                </a:solidFill>
                <a:latin typeface="Times New Roman" pitchFamily="18" charset="0"/>
                <a:cs typeface="B Lotus" pitchFamily="2" charset="-78"/>
              </a:rPr>
              <a:t>تعهد حرفه ای</a:t>
            </a:r>
            <a:endParaRPr lang="en-US" sz="3200" b="1" dirty="0">
              <a:solidFill>
                <a:srgbClr val="A50021"/>
              </a:solidFill>
              <a:latin typeface="Times New Roman" pitchFamily="18" charset="0"/>
              <a:cs typeface="B Lotus" pitchFamily="2" charset="-78"/>
            </a:endParaRPr>
          </a:p>
        </p:txBody>
      </p:sp>
      <p:sp>
        <p:nvSpPr>
          <p:cNvPr id="22532" name="Text Box 6"/>
          <p:cNvSpPr txBox="1">
            <a:spLocks noChangeArrowheads="1"/>
          </p:cNvSpPr>
          <p:nvPr/>
        </p:nvSpPr>
        <p:spPr bwMode="auto">
          <a:xfrm>
            <a:off x="1908175" y="6308725"/>
            <a:ext cx="583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SA" sz="2400" b="1">
                <a:solidFill>
                  <a:srgbClr val="FF00FF"/>
                </a:solidFill>
                <a:latin typeface="Times New Roman" pitchFamily="18" charset="0"/>
                <a:cs typeface="Majiid Shaded Mazar" pitchFamily="2" charset="-78"/>
              </a:rPr>
              <a:t>گروه پژوهش اخلاق حرفه ای دانشگاه تهران</a:t>
            </a:r>
            <a:endParaRPr lang="en-US"/>
          </a:p>
        </p:txBody>
      </p:sp>
      <p:sp>
        <p:nvSpPr>
          <p:cNvPr id="22533" name="Slide Number Placeholder 1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0E464938-02C3-4F18-9E9C-8562BCAD8D1F}" type="slidenum">
              <a:rPr lang="ar-SA"/>
              <a:pPr eaLnBrk="1" hangingPunct="1"/>
              <a:t>22</a:t>
            </a:fld>
            <a:endParaRPr lang="en-US"/>
          </a:p>
        </p:txBody>
      </p:sp>
      <p:sp>
        <p:nvSpPr>
          <p:cNvPr id="13" name="TextBox 12"/>
          <p:cNvSpPr txBox="1">
            <a:spLocks noChangeArrowheads="1"/>
          </p:cNvSpPr>
          <p:nvPr/>
        </p:nvSpPr>
        <p:spPr bwMode="auto">
          <a:xfrm>
            <a:off x="4572000" y="4419600"/>
            <a:ext cx="251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fa-IR" sz="2800" b="1" dirty="0">
                <a:solidFill>
                  <a:srgbClr val="002060"/>
                </a:solidFill>
                <a:cs typeface="B Nazanin" pitchFamily="2" charset="-78"/>
              </a:rPr>
              <a:t>الف. ژرف نگری</a:t>
            </a:r>
          </a:p>
        </p:txBody>
      </p:sp>
      <p:sp>
        <p:nvSpPr>
          <p:cNvPr id="14" name="TextBox 13"/>
          <p:cNvSpPr txBox="1">
            <a:spLocks noChangeArrowheads="1"/>
          </p:cNvSpPr>
          <p:nvPr/>
        </p:nvSpPr>
        <p:spPr bwMode="auto">
          <a:xfrm>
            <a:off x="3200400" y="4419600"/>
            <a:ext cx="1803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fa-IR" sz="2800" b="1" dirty="0">
                <a:solidFill>
                  <a:srgbClr val="002060"/>
                </a:solidFill>
                <a:cs typeface="B Nazanin" pitchFamily="2" charset="-78"/>
              </a:rPr>
              <a:t>ب. دور نگری</a:t>
            </a:r>
          </a:p>
        </p:txBody>
      </p:sp>
      <p:sp>
        <p:nvSpPr>
          <p:cNvPr id="22536" name="TextBox 14"/>
          <p:cNvSpPr txBox="1">
            <a:spLocks noChangeArrowheads="1"/>
          </p:cNvSpPr>
          <p:nvPr/>
        </p:nvSpPr>
        <p:spPr bwMode="auto">
          <a:xfrm>
            <a:off x="1828800" y="64008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endParaRPr lang="fa-IR"/>
          </a:p>
        </p:txBody>
      </p:sp>
      <p:sp>
        <p:nvSpPr>
          <p:cNvPr id="16" name="TextBox 15"/>
          <p:cNvSpPr txBox="1">
            <a:spLocks noChangeArrowheads="1"/>
          </p:cNvSpPr>
          <p:nvPr/>
        </p:nvSpPr>
        <p:spPr bwMode="auto">
          <a:xfrm>
            <a:off x="0" y="4419600"/>
            <a:ext cx="3048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fa-IR" sz="2800" b="1">
                <a:solidFill>
                  <a:srgbClr val="002060"/>
                </a:solidFill>
                <a:cs typeface="B Nazanin" pitchFamily="2" charset="-78"/>
              </a:rPr>
              <a:t>ج. نگرش سیستمی</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8852"/>
                                        </p:tgtEl>
                                        <p:attrNameLst>
                                          <p:attrName>style.visibility</p:attrName>
                                        </p:attrNameLst>
                                      </p:cBhvr>
                                      <p:to>
                                        <p:strVal val="visible"/>
                                      </p:to>
                                    </p:set>
                                    <p:animEffect transition="in" filter="blinds(horizontal)">
                                      <p:cBhvr>
                                        <p:cTn id="7" dur="500"/>
                                        <p:tgtEl>
                                          <p:spTgt spid="788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8853">
                                            <p:txEl>
                                              <p:pRg st="0" end="0"/>
                                            </p:txEl>
                                          </p:spTgt>
                                        </p:tgtEl>
                                        <p:attrNameLst>
                                          <p:attrName>style.visibility</p:attrName>
                                        </p:attrNameLst>
                                      </p:cBhvr>
                                      <p:to>
                                        <p:strVal val="visible"/>
                                      </p:to>
                                    </p:set>
                                    <p:animEffect transition="in" filter="blinds(horizontal)">
                                      <p:cBhvr>
                                        <p:cTn id="12" dur="500"/>
                                        <p:tgtEl>
                                          <p:spTgt spid="7885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8853">
                                            <p:txEl>
                                              <p:pRg st="1" end="1"/>
                                            </p:txEl>
                                          </p:spTgt>
                                        </p:tgtEl>
                                        <p:attrNameLst>
                                          <p:attrName>style.visibility</p:attrName>
                                        </p:attrNameLst>
                                      </p:cBhvr>
                                      <p:to>
                                        <p:strVal val="visible"/>
                                      </p:to>
                                    </p:set>
                                    <p:animEffect transition="in" filter="blinds(horizontal)">
                                      <p:cBhvr>
                                        <p:cTn id="17" dur="500"/>
                                        <p:tgtEl>
                                          <p:spTgt spid="7885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8853">
                                            <p:txEl>
                                              <p:pRg st="2" end="2"/>
                                            </p:txEl>
                                          </p:spTgt>
                                        </p:tgtEl>
                                        <p:attrNameLst>
                                          <p:attrName>style.visibility</p:attrName>
                                        </p:attrNameLst>
                                      </p:cBhvr>
                                      <p:to>
                                        <p:strVal val="visible"/>
                                      </p:to>
                                    </p:set>
                                    <p:animEffect transition="in" filter="blinds(horizontal)">
                                      <p:cBhvr>
                                        <p:cTn id="22" dur="500"/>
                                        <p:tgtEl>
                                          <p:spTgt spid="7885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78853">
                                            <p:txEl>
                                              <p:pRg st="3" end="3"/>
                                            </p:txEl>
                                          </p:spTgt>
                                        </p:tgtEl>
                                        <p:attrNameLst>
                                          <p:attrName>style.visibility</p:attrName>
                                        </p:attrNameLst>
                                      </p:cBhvr>
                                      <p:to>
                                        <p:strVal val="visible"/>
                                      </p:to>
                                    </p:set>
                                    <p:animEffect transition="in" filter="blinds(horizontal)">
                                      <p:cBhvr>
                                        <p:cTn id="27" dur="500"/>
                                        <p:tgtEl>
                                          <p:spTgt spid="7885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8853">
                                            <p:txEl>
                                              <p:pRg st="4" end="4"/>
                                            </p:txEl>
                                          </p:spTgt>
                                        </p:tgtEl>
                                        <p:attrNameLst>
                                          <p:attrName>style.visibility</p:attrName>
                                        </p:attrNameLst>
                                      </p:cBhvr>
                                      <p:to>
                                        <p:strVal val="visible"/>
                                      </p:to>
                                    </p:set>
                                    <p:animEffect transition="in" filter="blinds(horizontal)">
                                      <p:cBhvr>
                                        <p:cTn id="32" dur="500"/>
                                        <p:tgtEl>
                                          <p:spTgt spid="7885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blinds(horizontal)">
                                      <p:cBhvr>
                                        <p:cTn id="37" dur="500"/>
                                        <p:tgtEl>
                                          <p:spTgt spid="13">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linds(horizontal)">
                                      <p:cBhvr>
                                        <p:cTn id="42" dur="500"/>
                                        <p:tgtEl>
                                          <p:spTgt spid="1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linds(horizont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78853">
                                            <p:txEl>
                                              <p:pRg st="5" end="5"/>
                                            </p:txEl>
                                          </p:spTgt>
                                        </p:tgtEl>
                                        <p:attrNameLst>
                                          <p:attrName>style.visibility</p:attrName>
                                        </p:attrNameLst>
                                      </p:cBhvr>
                                      <p:to>
                                        <p:strVal val="visible"/>
                                      </p:to>
                                    </p:set>
                                    <p:animEffect transition="in" filter="blinds(horizontal)">
                                      <p:cBhvr>
                                        <p:cTn id="52" dur="500"/>
                                        <p:tgtEl>
                                          <p:spTgt spid="7885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2" grpId="0"/>
      <p:bldP spid="14"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31428" y="1521023"/>
            <a:ext cx="1251531" cy="830997"/>
          </a:xfrm>
          <a:prstGeom prst="rect">
            <a:avLst/>
          </a:prstGeom>
          <a:noFill/>
        </p:spPr>
        <p:txBody>
          <a:bodyPr wrap="square" rtlCol="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4800" b="0" i="0" u="none" strike="noStrike" kern="0" cap="none" spc="0" normalizeH="0" baseline="0" noProof="0" dirty="0" smtClean="0">
                <a:ln>
                  <a:noFill/>
                </a:ln>
                <a:solidFill>
                  <a:prstClr val="black"/>
                </a:solidFill>
                <a:effectLst/>
                <a:uLnTx/>
                <a:uFillTx/>
                <a:cs typeface="B Nazanin" panose="00000400000000000000" pitchFamily="2" charset="-78"/>
              </a:rPr>
              <a:t>تمایز</a:t>
            </a:r>
            <a:endParaRPr kumimoji="0" lang="ar-SA" sz="4800" b="0" i="0" u="none" strike="noStrike" kern="0" cap="none" spc="0" normalizeH="0" baseline="0" noProof="0" dirty="0" smtClean="0">
              <a:ln>
                <a:noFill/>
              </a:ln>
              <a:solidFill>
                <a:prstClr val="black"/>
              </a:solidFill>
              <a:effectLst/>
              <a:uLnTx/>
              <a:uFillTx/>
              <a:cs typeface="B Nazanin" panose="00000400000000000000" pitchFamily="2" charset="-78"/>
            </a:endParaRPr>
          </a:p>
        </p:txBody>
      </p:sp>
      <p:cxnSp>
        <p:nvCxnSpPr>
          <p:cNvPr id="5" name="Straight Connector 4"/>
          <p:cNvCxnSpPr/>
          <p:nvPr/>
        </p:nvCxnSpPr>
        <p:spPr>
          <a:xfrm rot="10800000">
            <a:off x="5562600" y="1361420"/>
            <a:ext cx="762000" cy="685800"/>
          </a:xfrm>
          <a:prstGeom prst="line">
            <a:avLst/>
          </a:prstGeom>
          <a:noFill/>
          <a:ln w="79375" cap="flat" cmpd="sng" algn="ctr">
            <a:solidFill>
              <a:srgbClr val="E66C7D"/>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cxnSp>
      <p:cxnSp>
        <p:nvCxnSpPr>
          <p:cNvPr id="6" name="Straight Connector 5"/>
          <p:cNvCxnSpPr/>
          <p:nvPr/>
        </p:nvCxnSpPr>
        <p:spPr>
          <a:xfrm rot="10800000" flipV="1">
            <a:off x="5410200" y="2047220"/>
            <a:ext cx="914400" cy="609600"/>
          </a:xfrm>
          <a:prstGeom prst="line">
            <a:avLst/>
          </a:prstGeom>
          <a:noFill/>
          <a:ln w="79375" cap="flat" cmpd="sng" algn="ctr">
            <a:solidFill>
              <a:srgbClr val="E66C7D"/>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p:spPr>
      </p:cxnSp>
      <p:sp>
        <p:nvSpPr>
          <p:cNvPr id="7" name="TextBox 6"/>
          <p:cNvSpPr txBox="1"/>
          <p:nvPr/>
        </p:nvSpPr>
        <p:spPr>
          <a:xfrm>
            <a:off x="2819400" y="980420"/>
            <a:ext cx="2286000" cy="646331"/>
          </a:xfrm>
          <a:prstGeom prst="rect">
            <a:avLst/>
          </a:prstGeom>
          <a:noFill/>
        </p:spPr>
        <p:txBody>
          <a:bodyPr wrap="square" rtlCol="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3600" b="0" i="0" u="none" strike="noStrike" kern="0" cap="none" spc="0" normalizeH="0" baseline="0" noProof="0" dirty="0" smtClean="0">
                <a:ln>
                  <a:noFill/>
                </a:ln>
                <a:solidFill>
                  <a:prstClr val="black"/>
                </a:solidFill>
                <a:effectLst/>
                <a:uLnTx/>
                <a:uFillTx/>
                <a:cs typeface="B Nazanin" panose="00000400000000000000" pitchFamily="2" charset="-78"/>
              </a:rPr>
              <a:t>سنوات شغلی</a:t>
            </a:r>
            <a:endParaRPr kumimoji="0" lang="ar-SA" sz="3600" b="0" i="0" u="none" strike="noStrike" kern="0" cap="none" spc="0" normalizeH="0" baseline="0" noProof="0" dirty="0" smtClean="0">
              <a:ln>
                <a:noFill/>
              </a:ln>
              <a:solidFill>
                <a:prstClr val="black"/>
              </a:solidFill>
              <a:effectLst/>
              <a:uLnTx/>
              <a:uFillTx/>
              <a:cs typeface="B Nazanin" panose="00000400000000000000" pitchFamily="2" charset="-78"/>
            </a:endParaRPr>
          </a:p>
        </p:txBody>
      </p:sp>
      <p:sp>
        <p:nvSpPr>
          <p:cNvPr id="8" name="TextBox 7"/>
          <p:cNvSpPr txBox="1"/>
          <p:nvPr/>
        </p:nvSpPr>
        <p:spPr>
          <a:xfrm>
            <a:off x="2286000" y="2352020"/>
            <a:ext cx="2819400" cy="646331"/>
          </a:xfrm>
          <a:prstGeom prst="rect">
            <a:avLst/>
          </a:prstGeom>
          <a:noFill/>
        </p:spPr>
        <p:txBody>
          <a:bodyPr wrap="square" rtlCol="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3600" b="0" i="0" u="none" strike="noStrike" kern="0" cap="none" spc="0" normalizeH="0" baseline="0" noProof="0" dirty="0" smtClean="0">
                <a:ln>
                  <a:noFill/>
                </a:ln>
                <a:solidFill>
                  <a:prstClr val="black"/>
                </a:solidFill>
                <a:effectLst/>
                <a:uLnTx/>
                <a:uFillTx/>
                <a:cs typeface="B Nazanin" panose="00000400000000000000" pitchFamily="2" charset="-78"/>
              </a:rPr>
              <a:t>تجارب شغلی</a:t>
            </a:r>
            <a:endParaRPr kumimoji="0" lang="ar-SA" sz="3600" b="0" i="0" u="none" strike="noStrike" kern="0" cap="none" spc="0" normalizeH="0" baseline="0" noProof="0" dirty="0" smtClean="0">
              <a:ln>
                <a:noFill/>
              </a:ln>
              <a:solidFill>
                <a:prstClr val="black"/>
              </a:solidFill>
              <a:effectLst/>
              <a:uLnTx/>
              <a:uFillTx/>
              <a:cs typeface="B Nazanin" panose="00000400000000000000" pitchFamily="2" charset="-78"/>
            </a:endParaRPr>
          </a:p>
        </p:txBody>
      </p:sp>
      <p:sp>
        <p:nvSpPr>
          <p:cNvPr id="9" name="TextBox 8"/>
          <p:cNvSpPr txBox="1"/>
          <p:nvPr/>
        </p:nvSpPr>
        <p:spPr>
          <a:xfrm>
            <a:off x="3333750" y="3819435"/>
            <a:ext cx="5219700" cy="1200329"/>
          </a:xfrm>
          <a:prstGeom prst="rect">
            <a:avLst/>
          </a:prstGeom>
        </p:spPr>
        <p:style>
          <a:lnRef idx="0">
            <a:schemeClr val="accent3"/>
          </a:lnRef>
          <a:fillRef idx="3">
            <a:schemeClr val="accent3"/>
          </a:fillRef>
          <a:effectRef idx="3">
            <a:schemeClr val="accent3"/>
          </a:effectRef>
          <a:fontRef idx="minor">
            <a:schemeClr val="lt1"/>
          </a:fontRef>
        </p:style>
        <p:txBody>
          <a:bodyPr wrap="square" rtlCol="1">
            <a:spAutoFit/>
          </a:bodyPr>
          <a:lstStyle/>
          <a:p>
            <a:pPr marL="0" marR="0" lvl="0" indent="0" defTabSz="914400" eaLnBrk="1" fontAlgn="auto" latinLnBrk="0" hangingPunct="1">
              <a:lnSpc>
                <a:spcPct val="100000"/>
              </a:lnSpc>
              <a:spcBef>
                <a:spcPts val="0"/>
              </a:spcBef>
              <a:spcAft>
                <a:spcPts val="0"/>
              </a:spcAft>
              <a:buClrTx/>
              <a:buSzTx/>
              <a:buFont typeface="Wingdings" pitchFamily="2" charset="2"/>
              <a:buChar char="ü"/>
              <a:tabLst/>
              <a:defRPr/>
            </a:pPr>
            <a:r>
              <a:rPr kumimoji="0" lang="fa-IR" sz="3600" i="0" u="none" strike="noStrike" kern="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cs typeface="B Nazanin" panose="00000400000000000000" pitchFamily="2" charset="-78"/>
              </a:rPr>
              <a:t>کدام ارزشمندتر است؟</a:t>
            </a:r>
          </a:p>
          <a:p>
            <a:pPr marL="0" marR="0" lvl="0" indent="0" defTabSz="914400" eaLnBrk="1" fontAlgn="auto" latinLnBrk="0" hangingPunct="1">
              <a:lnSpc>
                <a:spcPct val="100000"/>
              </a:lnSpc>
              <a:spcBef>
                <a:spcPts val="0"/>
              </a:spcBef>
              <a:spcAft>
                <a:spcPts val="0"/>
              </a:spcAft>
              <a:buClrTx/>
              <a:buSzTx/>
              <a:buFont typeface="Wingdings" pitchFamily="2" charset="2"/>
              <a:buChar char="ü"/>
              <a:tabLst/>
              <a:defRPr/>
            </a:pPr>
            <a:r>
              <a:rPr kumimoji="0" lang="fa-IR" sz="3600" i="0" u="none" strike="noStrike" kern="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cs typeface="B Nazanin" panose="00000400000000000000" pitchFamily="2" charset="-78"/>
              </a:rPr>
              <a:t>به ازای کدام دریافت می کنیم؟</a:t>
            </a:r>
          </a:p>
        </p:txBody>
      </p:sp>
      <p:sp>
        <p:nvSpPr>
          <p:cNvPr id="10" name="Slide Number Placeholder 9"/>
          <p:cNvSpPr>
            <a:spLocks noGrp="1"/>
          </p:cNvSpPr>
          <p:nvPr>
            <p:ph type="sldNum" sz="quarter" idx="12"/>
          </p:nvPr>
        </p:nvSpPr>
        <p:spPr/>
        <p:txBody>
          <a:bodyPr/>
          <a:lstStyle/>
          <a:p>
            <a:fld id="{4B512489-1878-43CE-A5CA-404A3599CE51}" type="slidenum">
              <a:rPr lang="ar-SA" smtClean="0"/>
              <a:pPr/>
              <a:t>23</a:t>
            </a:fld>
            <a:endParaRPr lang="ar-SA"/>
          </a:p>
        </p:txBody>
      </p:sp>
    </p:spTree>
    <p:extLst>
      <p:ext uri="{BB962C8B-B14F-4D97-AF65-F5344CB8AC3E}">
        <p14:creationId xmlns:p14="http://schemas.microsoft.com/office/powerpoint/2010/main" val="2271303993"/>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righ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9">
                                            <p:bg/>
                                          </p:spTgt>
                                        </p:tgtEl>
                                        <p:attrNameLst>
                                          <p:attrName>style.visibility</p:attrName>
                                        </p:attrNameLst>
                                      </p:cBhvr>
                                      <p:to>
                                        <p:strVal val="visible"/>
                                      </p:to>
                                    </p:set>
                                    <p:animEffect transition="in" filter="fade">
                                      <p:cBhvr>
                                        <p:cTn id="36" dur="1000"/>
                                        <p:tgtEl>
                                          <p:spTgt spid="9">
                                            <p:bg/>
                                          </p:spTgt>
                                        </p:tgtEl>
                                      </p:cBhvr>
                                    </p:animEffect>
                                    <p:anim calcmode="lin" valueType="num">
                                      <p:cBhvr>
                                        <p:cTn id="37" dur="1000" fill="hold"/>
                                        <p:tgtEl>
                                          <p:spTgt spid="9">
                                            <p:bg/>
                                          </p:spTgt>
                                        </p:tgtEl>
                                        <p:attrNameLst>
                                          <p:attrName>ppt_x</p:attrName>
                                        </p:attrNameLst>
                                      </p:cBhvr>
                                      <p:tavLst>
                                        <p:tav tm="0">
                                          <p:val>
                                            <p:strVal val="#ppt_x"/>
                                          </p:val>
                                        </p:tav>
                                        <p:tav tm="100000">
                                          <p:val>
                                            <p:strVal val="#ppt_x"/>
                                          </p:val>
                                        </p:tav>
                                      </p:tavLst>
                                    </p:anim>
                                    <p:anim calcmode="lin" valueType="num">
                                      <p:cBhvr>
                                        <p:cTn id="38" dur="1000" fill="hold"/>
                                        <p:tgtEl>
                                          <p:spTgt spid="9">
                                            <p:bg/>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fade">
                                      <p:cBhvr>
                                        <p:cTn id="43" dur="1000"/>
                                        <p:tgtEl>
                                          <p:spTgt spid="9">
                                            <p:txEl>
                                              <p:pRg st="0" end="0"/>
                                            </p:txEl>
                                          </p:spTgt>
                                        </p:tgtEl>
                                      </p:cBhvr>
                                    </p:animEffect>
                                    <p:anim calcmode="lin" valueType="num">
                                      <p:cBhvr>
                                        <p:cTn id="4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9">
                                            <p:txEl>
                                              <p:pRg st="1" end="1"/>
                                            </p:txEl>
                                          </p:spTgt>
                                        </p:tgtEl>
                                        <p:attrNameLst>
                                          <p:attrName>style.visibility</p:attrName>
                                        </p:attrNameLst>
                                      </p:cBhvr>
                                      <p:to>
                                        <p:strVal val="visible"/>
                                      </p:to>
                                    </p:set>
                                    <p:animEffect transition="in" filter="fade">
                                      <p:cBhvr>
                                        <p:cTn id="50" dur="1000"/>
                                        <p:tgtEl>
                                          <p:spTgt spid="9">
                                            <p:txEl>
                                              <p:pRg st="1" end="1"/>
                                            </p:txEl>
                                          </p:spTgt>
                                        </p:tgtEl>
                                      </p:cBhvr>
                                    </p:animEffect>
                                    <p:anim calcmode="lin" valueType="num">
                                      <p:cBhvr>
                                        <p:cTn id="51"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52"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222658" cy="6947611"/>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824189721"/>
              </p:ext>
            </p:extLst>
          </p:nvPr>
        </p:nvGraphicFramePr>
        <p:xfrm>
          <a:off x="1371600" y="304797"/>
          <a:ext cx="6858000" cy="6179856"/>
        </p:xfrm>
        <a:graphic>
          <a:graphicData uri="http://schemas.openxmlformats.org/drawingml/2006/table">
            <a:tbl>
              <a:tblPr firstRow="1" bandRow="1">
                <a:tableStyleId>{0660B408-B3CF-4A94-85FC-2B1E0A45F4A2}</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669612">
                <a:tc>
                  <a:txBody>
                    <a:bodyPr/>
                    <a:lstStyle/>
                    <a:p>
                      <a:pPr algn="ctr"/>
                      <a:r>
                        <a:rPr lang="fa-IR" sz="2800" dirty="0" smtClean="0">
                          <a:cs typeface="B Nazanin" pitchFamily="2" charset="-78"/>
                        </a:rPr>
                        <a:t>تجربه شغلی</a:t>
                      </a:r>
                      <a:endParaRPr lang="en-US" sz="2800" b="1" dirty="0">
                        <a:cs typeface="B Nazanin" pitchFamily="2" charset="-78"/>
                      </a:endParaRPr>
                    </a:p>
                  </a:txBody>
                  <a:tcPr anchor="ctr"/>
                </a:tc>
                <a:tc>
                  <a:txBody>
                    <a:bodyPr/>
                    <a:lstStyle/>
                    <a:p>
                      <a:pPr algn="ctr"/>
                      <a:r>
                        <a:rPr lang="fa-IR" sz="2800" dirty="0" smtClean="0">
                          <a:cs typeface="B Nazanin" pitchFamily="2" charset="-78"/>
                        </a:rPr>
                        <a:t>سنوات</a:t>
                      </a:r>
                      <a:r>
                        <a:rPr lang="fa-IR" sz="2800" baseline="0" dirty="0" smtClean="0">
                          <a:cs typeface="B Nazanin" pitchFamily="2" charset="-78"/>
                        </a:rPr>
                        <a:t> شغلی</a:t>
                      </a:r>
                      <a:endParaRPr lang="en-US" sz="2800" b="1" dirty="0">
                        <a:cs typeface="B Nazanin" pitchFamily="2" charset="-78"/>
                      </a:endParaRPr>
                    </a:p>
                  </a:txBody>
                  <a:tcPr anchor="ctr"/>
                </a:tc>
                <a:extLst>
                  <a:ext uri="{0D108BD9-81ED-4DB2-BD59-A6C34878D82A}">
                    <a16:rowId xmlns:a16="http://schemas.microsoft.com/office/drawing/2014/main" val="10000"/>
                  </a:ext>
                </a:extLst>
              </a:tr>
              <a:tr h="669612">
                <a:tc>
                  <a:txBody>
                    <a:bodyPr/>
                    <a:lstStyle/>
                    <a:p>
                      <a:pPr algn="ctr"/>
                      <a:r>
                        <a:rPr lang="fa-IR" sz="2400" b="1" dirty="0" smtClean="0">
                          <a:cs typeface="B Nazanin" pitchFamily="2" charset="-78"/>
                        </a:rPr>
                        <a:t>کیفیت</a:t>
                      </a:r>
                      <a:endParaRPr lang="en-US" sz="2400" b="1" dirty="0">
                        <a:cs typeface="B Nazanin" pitchFamily="2" charset="-78"/>
                      </a:endParaRPr>
                    </a:p>
                  </a:txBody>
                  <a:tcPr anchor="ctr"/>
                </a:tc>
                <a:tc>
                  <a:txBody>
                    <a:bodyPr/>
                    <a:lstStyle/>
                    <a:p>
                      <a:pPr algn="ctr"/>
                      <a:r>
                        <a:rPr lang="fa-IR" sz="2400" b="1" dirty="0" smtClean="0">
                          <a:cs typeface="B Nazanin" pitchFamily="2" charset="-78"/>
                        </a:rPr>
                        <a:t>کمیت</a:t>
                      </a:r>
                      <a:endParaRPr lang="en-US" sz="2400" b="1" dirty="0">
                        <a:cs typeface="B Nazanin" pitchFamily="2" charset="-78"/>
                      </a:endParaRPr>
                    </a:p>
                  </a:txBody>
                  <a:tcPr anchor="ctr"/>
                </a:tc>
                <a:extLst>
                  <a:ext uri="{0D108BD9-81ED-4DB2-BD59-A6C34878D82A}">
                    <a16:rowId xmlns:a16="http://schemas.microsoft.com/office/drawing/2014/main" val="10001"/>
                  </a:ext>
                </a:extLst>
              </a:tr>
              <a:tr h="669612">
                <a:tc>
                  <a:txBody>
                    <a:bodyPr/>
                    <a:lstStyle/>
                    <a:p>
                      <a:pPr algn="ctr"/>
                      <a:r>
                        <a:rPr lang="fa-IR" sz="2400" b="1" dirty="0" smtClean="0">
                          <a:cs typeface="B Nazanin" pitchFamily="2" charset="-78"/>
                        </a:rPr>
                        <a:t>فعال</a:t>
                      </a:r>
                      <a:endParaRPr lang="en-US" sz="2400" b="1" dirty="0">
                        <a:cs typeface="B Nazanin" pitchFamily="2" charset="-78"/>
                      </a:endParaRPr>
                    </a:p>
                  </a:txBody>
                  <a:tcPr anchor="ctr"/>
                </a:tc>
                <a:tc>
                  <a:txBody>
                    <a:bodyPr/>
                    <a:lstStyle/>
                    <a:p>
                      <a:pPr algn="ctr"/>
                      <a:r>
                        <a:rPr lang="fa-IR" sz="2400" b="1" dirty="0" smtClean="0">
                          <a:cs typeface="B Nazanin" pitchFamily="2" charset="-78"/>
                        </a:rPr>
                        <a:t>منفعل</a:t>
                      </a:r>
                      <a:endParaRPr lang="en-US" sz="2400" b="1" dirty="0">
                        <a:cs typeface="B Nazanin" pitchFamily="2" charset="-78"/>
                      </a:endParaRPr>
                    </a:p>
                  </a:txBody>
                  <a:tcPr anchor="ctr"/>
                </a:tc>
                <a:extLst>
                  <a:ext uri="{0D108BD9-81ED-4DB2-BD59-A6C34878D82A}">
                    <a16:rowId xmlns:a16="http://schemas.microsoft.com/office/drawing/2014/main" val="10002"/>
                  </a:ext>
                </a:extLst>
              </a:tr>
              <a:tr h="669612">
                <a:tc>
                  <a:txBody>
                    <a:bodyPr/>
                    <a:lstStyle/>
                    <a:p>
                      <a:pPr algn="ctr"/>
                      <a:r>
                        <a:rPr lang="fa-IR" sz="2400" b="1" dirty="0" smtClean="0">
                          <a:cs typeface="B Nazanin" pitchFamily="2" charset="-78"/>
                        </a:rPr>
                        <a:t>درگیری با حوادث شغلی</a:t>
                      </a:r>
                      <a:endParaRPr lang="en-US" sz="2400" b="1" dirty="0">
                        <a:cs typeface="B Nazanin" pitchFamily="2" charset="-78"/>
                      </a:endParaRPr>
                    </a:p>
                  </a:txBody>
                  <a:tcPr anchor="ctr"/>
                </a:tc>
                <a:tc>
                  <a:txBody>
                    <a:bodyPr/>
                    <a:lstStyle/>
                    <a:p>
                      <a:pPr algn="ctr"/>
                      <a:r>
                        <a:rPr lang="fa-IR" sz="2400" b="1" dirty="0" smtClean="0">
                          <a:cs typeface="B Nazanin" pitchFamily="2" charset="-78"/>
                        </a:rPr>
                        <a:t>تماشاگری</a:t>
                      </a:r>
                      <a:endParaRPr lang="en-US" sz="2400" b="1" dirty="0">
                        <a:cs typeface="B Nazanin" pitchFamily="2" charset="-78"/>
                      </a:endParaRPr>
                    </a:p>
                  </a:txBody>
                  <a:tcPr anchor="ctr"/>
                </a:tc>
                <a:extLst>
                  <a:ext uri="{0D108BD9-81ED-4DB2-BD59-A6C34878D82A}">
                    <a16:rowId xmlns:a16="http://schemas.microsoft.com/office/drawing/2014/main" val="10003"/>
                  </a:ext>
                </a:extLst>
              </a:tr>
              <a:tr h="669612">
                <a:tc>
                  <a:txBody>
                    <a:bodyPr/>
                    <a:lstStyle/>
                    <a:p>
                      <a:pPr algn="ctr"/>
                      <a:r>
                        <a:rPr lang="fa-IR" sz="2400" b="1" dirty="0" smtClean="0">
                          <a:cs typeface="B Nazanin" pitchFamily="2" charset="-78"/>
                        </a:rPr>
                        <a:t>آگاهی</a:t>
                      </a:r>
                      <a:endParaRPr lang="en-US" sz="2400" b="1" dirty="0">
                        <a:cs typeface="B Nazanin" pitchFamily="2" charset="-78"/>
                      </a:endParaRPr>
                    </a:p>
                  </a:txBody>
                  <a:tcPr anchor="ctr"/>
                </a:tc>
                <a:tc>
                  <a:txBody>
                    <a:bodyPr/>
                    <a:lstStyle/>
                    <a:p>
                      <a:pPr algn="ctr"/>
                      <a:r>
                        <a:rPr lang="fa-IR" sz="2400" b="1" dirty="0" smtClean="0">
                          <a:cs typeface="B Nazanin" pitchFamily="2" charset="-78"/>
                        </a:rPr>
                        <a:t>بی خبری</a:t>
                      </a:r>
                      <a:endParaRPr lang="en-US" sz="2400" b="1" dirty="0">
                        <a:cs typeface="B Nazanin" pitchFamily="2" charset="-78"/>
                      </a:endParaRPr>
                    </a:p>
                  </a:txBody>
                  <a:tcPr anchor="ctr"/>
                </a:tc>
                <a:extLst>
                  <a:ext uri="{0D108BD9-81ED-4DB2-BD59-A6C34878D82A}">
                    <a16:rowId xmlns:a16="http://schemas.microsoft.com/office/drawing/2014/main" val="10004"/>
                  </a:ext>
                </a:extLst>
              </a:tr>
              <a:tr h="669612">
                <a:tc>
                  <a:txBody>
                    <a:bodyPr/>
                    <a:lstStyle/>
                    <a:p>
                      <a:pPr algn="ctr"/>
                      <a:r>
                        <a:rPr lang="fa-IR" sz="2400" b="1" dirty="0" smtClean="0">
                          <a:cs typeface="B Nazanin" pitchFamily="2" charset="-78"/>
                        </a:rPr>
                        <a:t>سرمایه بدست آمده</a:t>
                      </a:r>
                      <a:endParaRPr lang="en-US" sz="2400" b="1" dirty="0">
                        <a:cs typeface="B Nazanin" pitchFamily="2" charset="-78"/>
                      </a:endParaRPr>
                    </a:p>
                  </a:txBody>
                  <a:tcPr anchor="ctr"/>
                </a:tc>
                <a:tc>
                  <a:txBody>
                    <a:bodyPr/>
                    <a:lstStyle/>
                    <a:p>
                      <a:pPr algn="ctr"/>
                      <a:r>
                        <a:rPr lang="fa-IR" sz="2400" b="1" dirty="0" smtClean="0">
                          <a:cs typeface="B Nazanin" pitchFamily="2" charset="-78"/>
                        </a:rPr>
                        <a:t>عمر از دست رفته</a:t>
                      </a:r>
                      <a:endParaRPr lang="en-US" sz="2400" b="1" dirty="0">
                        <a:cs typeface="B Nazanin" pitchFamily="2" charset="-78"/>
                      </a:endParaRPr>
                    </a:p>
                  </a:txBody>
                  <a:tcPr anchor="ctr"/>
                </a:tc>
                <a:extLst>
                  <a:ext uri="{0D108BD9-81ED-4DB2-BD59-A6C34878D82A}">
                    <a16:rowId xmlns:a16="http://schemas.microsoft.com/office/drawing/2014/main" val="10005"/>
                  </a:ext>
                </a:extLst>
              </a:tr>
              <a:tr h="669612">
                <a:tc>
                  <a:txBody>
                    <a:bodyPr/>
                    <a:lstStyle/>
                    <a:p>
                      <a:pPr algn="ctr"/>
                      <a:r>
                        <a:rPr lang="fa-IR" sz="2400" b="1" dirty="0" smtClean="0">
                          <a:cs typeface="B Nazanin" pitchFamily="2" charset="-78"/>
                        </a:rPr>
                        <a:t>تبدیل به دانش</a:t>
                      </a:r>
                      <a:endParaRPr lang="en-US" sz="2400" b="1" dirty="0">
                        <a:cs typeface="B Nazanin" pitchFamily="2" charset="-78"/>
                      </a:endParaRPr>
                    </a:p>
                  </a:txBody>
                  <a:tcPr anchor="ctr"/>
                </a:tc>
                <a:tc>
                  <a:txBody>
                    <a:bodyPr/>
                    <a:lstStyle/>
                    <a:p>
                      <a:pPr algn="ctr"/>
                      <a:r>
                        <a:rPr lang="fa-IR" sz="2400" b="1" dirty="0" smtClean="0">
                          <a:cs typeface="B Nazanin" pitchFamily="2" charset="-78"/>
                        </a:rPr>
                        <a:t>خاکسپاری</a:t>
                      </a:r>
                      <a:endParaRPr lang="en-US" sz="2400" b="1" dirty="0">
                        <a:cs typeface="B Nazanin" pitchFamily="2" charset="-78"/>
                      </a:endParaRPr>
                    </a:p>
                  </a:txBody>
                  <a:tcPr anchor="ctr"/>
                </a:tc>
                <a:extLst>
                  <a:ext uri="{0D108BD9-81ED-4DB2-BD59-A6C34878D82A}">
                    <a16:rowId xmlns:a16="http://schemas.microsoft.com/office/drawing/2014/main" val="10006"/>
                  </a:ext>
                </a:extLst>
              </a:tr>
              <a:tr h="669612">
                <a:tc>
                  <a:txBody>
                    <a:bodyPr/>
                    <a:lstStyle/>
                    <a:p>
                      <a:pPr algn="ctr"/>
                      <a:r>
                        <a:rPr lang="fa-IR" sz="2400" b="1" dirty="0" smtClean="0">
                          <a:cs typeface="B Nazanin" pitchFamily="2" charset="-78"/>
                        </a:rPr>
                        <a:t>احساس معناداری و اثربخشی</a:t>
                      </a:r>
                      <a:endParaRPr lang="en-US" sz="2400" b="1" dirty="0">
                        <a:cs typeface="B Nazanin" pitchFamily="2" charset="-78"/>
                      </a:endParaRPr>
                    </a:p>
                  </a:txBody>
                  <a:tcPr anchor="ctr"/>
                </a:tc>
                <a:tc>
                  <a:txBody>
                    <a:bodyPr/>
                    <a:lstStyle/>
                    <a:p>
                      <a:pPr algn="ctr"/>
                      <a:r>
                        <a:rPr lang="fa-IR" sz="2400" b="1" dirty="0" smtClean="0">
                          <a:cs typeface="B Nazanin" pitchFamily="2" charset="-78"/>
                        </a:rPr>
                        <a:t>احساس بی معنایی و بی فایدگی</a:t>
                      </a:r>
                      <a:endParaRPr lang="en-US" sz="2400" b="1" dirty="0">
                        <a:cs typeface="B Nazanin" pitchFamily="2" charset="-78"/>
                      </a:endParaRPr>
                    </a:p>
                  </a:txBody>
                  <a:tcPr anchor="ctr"/>
                </a:tc>
                <a:extLst>
                  <a:ext uri="{0D108BD9-81ED-4DB2-BD59-A6C34878D82A}">
                    <a16:rowId xmlns:a16="http://schemas.microsoft.com/office/drawing/2014/main" val="10007"/>
                  </a:ext>
                </a:extLst>
              </a:tr>
              <a:tr h="669612">
                <a:tc>
                  <a:txBody>
                    <a:bodyPr/>
                    <a:lstStyle/>
                    <a:p>
                      <a:pPr algn="ctr"/>
                      <a:r>
                        <a:rPr lang="fa-IR" sz="2400" b="1" dirty="0" smtClean="0">
                          <a:cs typeface="B Nazanin" pitchFamily="2" charset="-78"/>
                        </a:rPr>
                        <a:t>؟؟؟</a:t>
                      </a:r>
                      <a:endParaRPr lang="en-US" sz="2400" b="1" dirty="0">
                        <a:cs typeface="B Nazanin" pitchFamily="2" charset="-78"/>
                      </a:endParaRPr>
                    </a:p>
                  </a:txBody>
                  <a:tcPr anchor="ctr"/>
                </a:tc>
                <a:tc>
                  <a:txBody>
                    <a:bodyPr/>
                    <a:lstStyle/>
                    <a:p>
                      <a:pPr algn="ctr"/>
                      <a:r>
                        <a:rPr lang="fa-IR" sz="2400" b="1" dirty="0" smtClean="0">
                          <a:cs typeface="B Nazanin" pitchFamily="2" charset="-78"/>
                        </a:rPr>
                        <a:t>اضطراب بازنشستگی</a:t>
                      </a:r>
                      <a:endParaRPr lang="en-US" sz="2400" b="1" dirty="0">
                        <a:cs typeface="B Nazanin" pitchFamily="2" charset="-78"/>
                      </a:endParaRPr>
                    </a:p>
                  </a:txBody>
                  <a:tcPr anchor="ctr"/>
                </a:tc>
                <a:extLst>
                  <a:ext uri="{0D108BD9-81ED-4DB2-BD59-A6C34878D82A}">
                    <a16:rowId xmlns:a16="http://schemas.microsoft.com/office/drawing/2014/main" val="10008"/>
                  </a:ext>
                </a:extLst>
              </a:tr>
            </a:tbl>
          </a:graphicData>
        </a:graphic>
      </p:graphicFrame>
      <p:sp>
        <p:nvSpPr>
          <p:cNvPr id="2" name="Slide Number Placeholder 1"/>
          <p:cNvSpPr>
            <a:spLocks noGrp="1"/>
          </p:cNvSpPr>
          <p:nvPr>
            <p:ph type="sldNum" sz="quarter" idx="12"/>
          </p:nvPr>
        </p:nvSpPr>
        <p:spPr/>
        <p:txBody>
          <a:bodyPr/>
          <a:lstStyle/>
          <a:p>
            <a:fld id="{4B512489-1878-43CE-A5CA-404A3599CE51}" type="slidenum">
              <a:rPr lang="ar-SA" smtClean="0"/>
              <a:pPr/>
              <a:t>24</a:t>
            </a:fld>
            <a:endParaRPr lang="ar-SA"/>
          </a:p>
        </p:txBody>
      </p:sp>
    </p:spTree>
    <p:extLst>
      <p:ext uri="{BB962C8B-B14F-4D97-AF65-F5344CB8AC3E}">
        <p14:creationId xmlns:p14="http://schemas.microsoft.com/office/powerpoint/2010/main" val="3640210668"/>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295400" y="0"/>
            <a:ext cx="6512511" cy="1600200"/>
          </a:xfrm>
          <a:prstGeom prst="rect">
            <a:avLst/>
          </a:prstGeo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pPr>
            <a:r>
              <a:rPr lang="en-US" sz="5400" dirty="0" smtClean="0">
                <a:ln/>
                <a:solidFill>
                  <a:schemeClr val="accent3"/>
                </a:solidFill>
                <a:effectLst/>
              </a:rPr>
              <a:t>Clip </a:t>
            </a:r>
            <a:r>
              <a:rPr lang="fa-IR" sz="5400" dirty="0" smtClean="0">
                <a:ln/>
                <a:solidFill>
                  <a:schemeClr val="accent3"/>
                </a:solidFill>
                <a:effectLst/>
              </a:rPr>
              <a:t>3</a:t>
            </a:r>
            <a:r>
              <a:rPr lang="en-US" sz="4800" dirty="0" smtClean="0">
                <a:ln/>
                <a:solidFill>
                  <a:schemeClr val="accent3"/>
                </a:solidFill>
                <a:effectLst/>
              </a:rPr>
              <a:t/>
            </a:r>
            <a:br>
              <a:rPr lang="en-US" sz="4800" dirty="0" smtClean="0">
                <a:ln/>
                <a:solidFill>
                  <a:schemeClr val="accent3"/>
                </a:solidFill>
                <a:effectLst/>
              </a:rPr>
            </a:br>
            <a:r>
              <a:rPr lang="en-US" sz="3200" dirty="0" smtClean="0">
                <a:ln/>
                <a:solidFill>
                  <a:schemeClr val="accent3"/>
                </a:solidFill>
                <a:effectLst/>
              </a:rPr>
              <a:t>penguin</a:t>
            </a:r>
            <a:endParaRPr lang="en-US" sz="3200" dirty="0">
              <a:ln/>
              <a:solidFill>
                <a:schemeClr val="accent3"/>
              </a:solidFill>
              <a:effectLst/>
            </a:endParaRPr>
          </a:p>
        </p:txBody>
      </p:sp>
      <p:sp>
        <p:nvSpPr>
          <p:cNvPr id="5" name="Slide Number Placeholder 4"/>
          <p:cNvSpPr>
            <a:spLocks noGrp="1"/>
          </p:cNvSpPr>
          <p:nvPr>
            <p:ph type="sldNum" sz="quarter" idx="12"/>
          </p:nvPr>
        </p:nvSpPr>
        <p:spPr/>
        <p:txBody>
          <a:bodyPr/>
          <a:lstStyle/>
          <a:p>
            <a:fld id="{4B512489-1878-43CE-A5CA-404A3599CE51}" type="slidenum">
              <a:rPr lang="ar-SA" smtClean="0"/>
              <a:pPr/>
              <a:t>25</a:t>
            </a:fld>
            <a:endParaRPr lang="ar-SA"/>
          </a:p>
        </p:txBody>
      </p:sp>
      <p:pic>
        <p:nvPicPr>
          <p:cNvPr id="2" name="Pingua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cstate="print"/>
          <a:stretch>
            <a:fillRect/>
          </a:stretch>
        </p:blipFill>
        <p:spPr>
          <a:xfrm>
            <a:off x="963754" y="1371600"/>
            <a:ext cx="7418246" cy="510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10355284"/>
      </p:ext>
    </p:extLst>
  </p:cSld>
  <p:clrMapOvr>
    <a:masterClrMapping/>
  </p:clrMapOvr>
  <p:transition>
    <p:wedg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13427" y="152400"/>
            <a:ext cx="5976257" cy="2308324"/>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marL="0" marR="0" lvl="0" indent="0" defTabSz="914400" eaLnBrk="1" fontAlgn="auto" latinLnBrk="0" hangingPunct="1">
              <a:lnSpc>
                <a:spcPct val="100000"/>
              </a:lnSpc>
              <a:spcBef>
                <a:spcPts val="0"/>
              </a:spcBef>
              <a:spcAft>
                <a:spcPts val="0"/>
              </a:spcAft>
              <a:buClrTx/>
              <a:buSzTx/>
              <a:buFont typeface="Wingdings" pitchFamily="2" charset="2"/>
              <a:buChar char="ü"/>
              <a:tabLst/>
              <a:defRPr/>
            </a:pPr>
            <a:endParaRPr kumimoji="0" lang="en-US" sz="3600" i="0" u="none" strike="noStrike" kern="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cs typeface="B Nazanin" panose="00000400000000000000" pitchFamily="2" charset="-78"/>
            </a:endParaRPr>
          </a:p>
          <a:p>
            <a:pPr marL="0" marR="0" lvl="0" indent="0" algn="ctr" defTabSz="914400" eaLnBrk="1" fontAlgn="auto" latinLnBrk="0" hangingPunct="1">
              <a:lnSpc>
                <a:spcPct val="100000"/>
              </a:lnSpc>
              <a:spcBef>
                <a:spcPts val="0"/>
              </a:spcBef>
              <a:spcAft>
                <a:spcPts val="0"/>
              </a:spcAft>
              <a:buClrTx/>
              <a:buSzTx/>
              <a:buFont typeface="Wingdings" pitchFamily="2" charset="2"/>
              <a:buChar char="ü"/>
              <a:tabLst/>
              <a:defRPr/>
            </a:pPr>
            <a:r>
              <a:rPr kumimoji="0" lang="fa-IR" sz="3600" i="0" u="none" strike="noStrike" kern="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cs typeface="B Nazanin" panose="00000400000000000000" pitchFamily="2" charset="-78"/>
              </a:rPr>
              <a:t>نقش تجارب شغلی در امنیت شغلی</a:t>
            </a:r>
          </a:p>
          <a:p>
            <a:pPr marL="0" marR="0" lvl="0" indent="0" algn="ctr" defTabSz="914400" eaLnBrk="1" fontAlgn="auto" latinLnBrk="0" hangingPunct="1">
              <a:lnSpc>
                <a:spcPct val="100000"/>
              </a:lnSpc>
              <a:spcBef>
                <a:spcPts val="0"/>
              </a:spcBef>
              <a:spcAft>
                <a:spcPts val="0"/>
              </a:spcAft>
              <a:buClrTx/>
              <a:buSzTx/>
              <a:buFont typeface="Wingdings" pitchFamily="2" charset="2"/>
              <a:buChar char="ü"/>
              <a:tabLst/>
              <a:defRPr/>
            </a:pPr>
            <a:r>
              <a:rPr kumimoji="0" lang="fa-IR" sz="3600" i="0" u="none" strike="noStrike" kern="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cs typeface="B Nazanin" panose="00000400000000000000" pitchFamily="2" charset="-78"/>
              </a:rPr>
              <a:t>نقش تجارب شغلی در حرفه گرایی</a:t>
            </a:r>
          </a:p>
          <a:p>
            <a:pPr marL="0" marR="0" lvl="0" indent="0" defTabSz="914400" eaLnBrk="1" fontAlgn="auto" latinLnBrk="0" hangingPunct="1">
              <a:lnSpc>
                <a:spcPct val="100000"/>
              </a:lnSpc>
              <a:spcBef>
                <a:spcPts val="0"/>
              </a:spcBef>
              <a:spcAft>
                <a:spcPts val="0"/>
              </a:spcAft>
              <a:buClrTx/>
              <a:buSzTx/>
              <a:tabLst/>
              <a:defRPr/>
            </a:pPr>
            <a:endParaRPr kumimoji="0" lang="en-US" sz="3600" i="0" u="none" strike="noStrike" kern="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cs typeface="B Nazanin" panose="00000400000000000000" pitchFamily="2" charset="-78"/>
            </a:endParaRPr>
          </a:p>
        </p:txBody>
      </p:sp>
      <p:sp>
        <p:nvSpPr>
          <p:cNvPr id="3" name="Rectangle 2"/>
          <p:cNvSpPr/>
          <p:nvPr/>
        </p:nvSpPr>
        <p:spPr>
          <a:xfrm>
            <a:off x="5599628" y="3264016"/>
            <a:ext cx="3315772" cy="707886"/>
          </a:xfrm>
          <a:prstGeom prst="rect">
            <a:avLst/>
          </a:prstGeom>
        </p:spPr>
        <p:txBody>
          <a:bodyPr wrap="square">
            <a:spAutoFit/>
          </a:bodyPr>
          <a:lstStyle/>
          <a:p>
            <a:pPr lvl="0">
              <a:defRPr/>
            </a:pPr>
            <a:r>
              <a:rPr lang="fa-IR" sz="4000" b="1" kern="0" dirty="0" smtClean="0">
                <a:solidFill>
                  <a:prstClr val="black"/>
                </a:solidFill>
                <a:cs typeface="B Nazanin" panose="00000400000000000000" pitchFamily="2" charset="-78"/>
              </a:rPr>
              <a:t>سنوات شغلی</a:t>
            </a:r>
            <a:endParaRPr lang="ar-SA" sz="4000" b="1" kern="0" dirty="0">
              <a:solidFill>
                <a:prstClr val="black"/>
              </a:solidFill>
              <a:cs typeface="B Nazanin" panose="00000400000000000000" pitchFamily="2" charset="-78"/>
            </a:endParaRPr>
          </a:p>
        </p:txBody>
      </p:sp>
      <p:sp>
        <p:nvSpPr>
          <p:cNvPr id="4" name="Rectangle 3"/>
          <p:cNvSpPr/>
          <p:nvPr/>
        </p:nvSpPr>
        <p:spPr>
          <a:xfrm>
            <a:off x="347610" y="3264016"/>
            <a:ext cx="2430474" cy="707886"/>
          </a:xfrm>
          <a:prstGeom prst="rect">
            <a:avLst/>
          </a:prstGeom>
        </p:spPr>
        <p:txBody>
          <a:bodyPr wrap="none">
            <a:spAutoFit/>
          </a:bodyPr>
          <a:lstStyle/>
          <a:p>
            <a:r>
              <a:rPr lang="fa-IR" sz="4000" b="1" kern="0" dirty="0">
                <a:solidFill>
                  <a:prstClr val="black"/>
                </a:solidFill>
                <a:cs typeface="B Nazanin" panose="00000400000000000000" pitchFamily="2" charset="-78"/>
              </a:rPr>
              <a:t>تجربه شغلی </a:t>
            </a:r>
            <a:endParaRPr lang="en-US" sz="2000" dirty="0"/>
          </a:p>
        </p:txBody>
      </p:sp>
      <p:sp>
        <p:nvSpPr>
          <p:cNvPr id="6" name="Left Arrow 5"/>
          <p:cNvSpPr/>
          <p:nvPr/>
        </p:nvSpPr>
        <p:spPr>
          <a:xfrm>
            <a:off x="3200400" y="3335245"/>
            <a:ext cx="2971800" cy="6366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3567" y="4343400"/>
            <a:ext cx="1464289" cy="1460069"/>
          </a:xfrm>
          <a:prstGeom prst="rect">
            <a:avLst/>
          </a:prstGeom>
        </p:spPr>
      </p:pic>
      <p:sp>
        <p:nvSpPr>
          <p:cNvPr id="5" name="Rectangle 4"/>
          <p:cNvSpPr/>
          <p:nvPr/>
        </p:nvSpPr>
        <p:spPr>
          <a:xfrm>
            <a:off x="4185228" y="2783197"/>
            <a:ext cx="1032654" cy="646331"/>
          </a:xfrm>
          <a:prstGeom prst="rect">
            <a:avLst/>
          </a:prstGeom>
        </p:spPr>
        <p:txBody>
          <a:bodyPr wrap="none">
            <a:spAutoFit/>
          </a:bodyPr>
          <a:lstStyle/>
          <a:p>
            <a:r>
              <a:rPr lang="fa-IR" sz="3600" b="1" kern="0" dirty="0">
                <a:solidFill>
                  <a:prstClr val="black"/>
                </a:solidFill>
                <a:cs typeface="B Nazanin" panose="00000400000000000000" pitchFamily="2" charset="-78"/>
              </a:rPr>
              <a:t>ارتقاء</a:t>
            </a:r>
            <a:endParaRPr lang="en-US" dirty="0"/>
          </a:p>
        </p:txBody>
      </p:sp>
      <p:sp>
        <p:nvSpPr>
          <p:cNvPr id="8" name="Slide Number Placeholder 7"/>
          <p:cNvSpPr>
            <a:spLocks noGrp="1"/>
          </p:cNvSpPr>
          <p:nvPr>
            <p:ph type="sldNum" sz="quarter" idx="12"/>
          </p:nvPr>
        </p:nvSpPr>
        <p:spPr/>
        <p:txBody>
          <a:bodyPr/>
          <a:lstStyle/>
          <a:p>
            <a:fld id="{4B512489-1878-43CE-A5CA-404A3599CE51}" type="slidenum">
              <a:rPr lang="ar-SA" smtClean="0"/>
              <a:pPr/>
              <a:t>26</a:t>
            </a:fld>
            <a:endParaRPr lang="ar-SA"/>
          </a:p>
        </p:txBody>
      </p:sp>
      <p:sp>
        <p:nvSpPr>
          <p:cNvPr id="9" name="Rectangle 8"/>
          <p:cNvSpPr/>
          <p:nvPr/>
        </p:nvSpPr>
        <p:spPr>
          <a:xfrm>
            <a:off x="6172280" y="4343400"/>
            <a:ext cx="2316660" cy="1323439"/>
          </a:xfrm>
          <a:prstGeom prst="rect">
            <a:avLst/>
          </a:prstGeom>
        </p:spPr>
        <p:txBody>
          <a:bodyPr wrap="none">
            <a:spAutoFit/>
          </a:bodyPr>
          <a:lstStyle/>
          <a:p>
            <a:pPr marL="571500" indent="-571500">
              <a:buFont typeface="Wingdings" panose="05000000000000000000" pitchFamily="2" charset="2"/>
              <a:buChar char="ü"/>
              <a:defRPr/>
            </a:pPr>
            <a:r>
              <a:rPr lang="fa-IR" sz="4000" b="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B Nazanin" panose="00000400000000000000" pitchFamily="2" charset="-78"/>
              </a:rPr>
              <a:t>چه کسی</a:t>
            </a:r>
            <a:endParaRPr lang="ar-SA" sz="4000" b="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B Nazanin" panose="00000400000000000000" pitchFamily="2" charset="-78"/>
            </a:endParaRPr>
          </a:p>
          <a:p>
            <a:pPr marL="571500" lvl="0" indent="-571500">
              <a:buFont typeface="Wingdings" panose="05000000000000000000" pitchFamily="2" charset="2"/>
              <a:buChar char="ü"/>
              <a:defRPr/>
            </a:pPr>
            <a:r>
              <a:rPr lang="fa-IR" sz="4000" b="1" kern="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B Nazanin" panose="00000400000000000000" pitchFamily="2" charset="-78"/>
              </a:rPr>
              <a:t>چگونه</a:t>
            </a:r>
          </a:p>
        </p:txBody>
      </p:sp>
    </p:spTree>
    <p:extLst>
      <p:ext uri="{BB962C8B-B14F-4D97-AF65-F5344CB8AC3E}">
        <p14:creationId xmlns:p14="http://schemas.microsoft.com/office/powerpoint/2010/main" val="2115334625"/>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fade">
                                      <p:cBhvr>
                                        <p:cTn id="36" dur="1000"/>
                                        <p:tgtEl>
                                          <p:spTgt spid="9">
                                            <p:txEl>
                                              <p:pRg st="0" end="0"/>
                                            </p:txEl>
                                          </p:spTgt>
                                        </p:tgtEl>
                                      </p:cBhvr>
                                    </p:animEffect>
                                    <p:anim calcmode="lin" valueType="num">
                                      <p:cBhvr>
                                        <p:cTn id="37"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6" presetClass="emph" presetSubtype="0" fill="hold" nodeType="afterEffect">
                                  <p:stCondLst>
                                    <p:cond delay="0"/>
                                  </p:stCondLst>
                                  <p:childTnLst>
                                    <p:animScale>
                                      <p:cBhvr>
                                        <p:cTn id="41" dur="2000" fill="hold"/>
                                        <p:tgtEl>
                                          <p:spTgt spid="7"/>
                                        </p:tgtEl>
                                      </p:cBhvr>
                                      <p:by x="150000" y="150000"/>
                                    </p:animScale>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9">
                                            <p:txEl>
                                              <p:pRg st="1" end="1"/>
                                            </p:txEl>
                                          </p:spTgt>
                                        </p:tgtEl>
                                        <p:attrNameLst>
                                          <p:attrName>style.visibility</p:attrName>
                                        </p:attrNameLst>
                                      </p:cBhvr>
                                      <p:to>
                                        <p:strVal val="visible"/>
                                      </p:to>
                                    </p:set>
                                    <p:animEffect transition="in" filter="fade">
                                      <p:cBhvr>
                                        <p:cTn id="46" dur="1000"/>
                                        <p:tgtEl>
                                          <p:spTgt spid="9">
                                            <p:txEl>
                                              <p:pRg st="1" end="1"/>
                                            </p:txEl>
                                          </p:spTgt>
                                        </p:tgtEl>
                                      </p:cBhvr>
                                    </p:animEffect>
                                    <p:anim calcmode="lin" valueType="num">
                                      <p:cBhvr>
                                        <p:cTn id="47"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8"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animBg="1"/>
      <p:bldP spid="5" grpId="0"/>
      <p:bldP spid="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752600"/>
            <a:ext cx="7848600" cy="5105400"/>
          </a:xfrm>
        </p:spPr>
        <p:txBody>
          <a:bodyPr>
            <a:noAutofit/>
          </a:bodyPr>
          <a:lstStyle/>
          <a:p>
            <a:pPr marL="514350" indent="-514350" algn="r" rtl="1">
              <a:buFont typeface="+mj-lt"/>
              <a:buAutoNum type="arabicPeriod"/>
            </a:pPr>
            <a:r>
              <a:rPr lang="fa-IR" sz="3200" b="1" dirty="0" smtClean="0">
                <a:cs typeface="B Nazanin" pitchFamily="2" charset="-78"/>
              </a:rPr>
              <a:t>نقدپذیری (نقد: دشنه یا هدیه)</a:t>
            </a:r>
          </a:p>
          <a:p>
            <a:pPr marL="514350" indent="-514350" algn="r" rtl="1">
              <a:buFont typeface="+mj-lt"/>
              <a:buAutoNum type="arabicPeriod"/>
            </a:pPr>
            <a:r>
              <a:rPr lang="fa-IR" sz="3200" b="1" dirty="0" smtClean="0">
                <a:cs typeface="B Nazanin" pitchFamily="2" charset="-78"/>
              </a:rPr>
              <a:t>خود انتقادی</a:t>
            </a:r>
          </a:p>
          <a:p>
            <a:pPr marL="514350" indent="-514350" algn="r" rtl="1">
              <a:buFont typeface="+mj-lt"/>
              <a:buAutoNum type="arabicPeriod"/>
            </a:pPr>
            <a:r>
              <a:rPr lang="fa-IR" sz="3200" b="1" dirty="0" smtClean="0">
                <a:cs typeface="B Nazanin" pitchFamily="2" charset="-78"/>
              </a:rPr>
              <a:t>اخلاق رقابت: </a:t>
            </a:r>
            <a:r>
              <a:rPr lang="fa-IR" sz="3200" b="1" dirty="0">
                <a:cs typeface="B Nazanin" pitchFamily="2" charset="-78"/>
              </a:rPr>
              <a:t>دوری </a:t>
            </a:r>
            <a:r>
              <a:rPr lang="fa-IR" sz="3200" b="1" dirty="0" smtClean="0">
                <a:cs typeface="B Nazanin" pitchFamily="2" charset="-78"/>
              </a:rPr>
              <a:t>از حسد، حسرت، </a:t>
            </a:r>
            <a:r>
              <a:rPr lang="fa-IR" sz="3200" b="1" dirty="0" smtClean="0">
                <a:cs typeface="B Nazanin" pitchFamily="2" charset="-78"/>
              </a:rPr>
              <a:t>بدگویی</a:t>
            </a:r>
            <a:endParaRPr lang="fa-IR" sz="3200" b="1" dirty="0" smtClean="0">
              <a:cs typeface="B Nazanin" pitchFamily="2" charset="-78"/>
            </a:endParaRPr>
          </a:p>
          <a:p>
            <a:pPr marL="514350" indent="-514350" algn="r" rtl="1">
              <a:buFont typeface="+mj-lt"/>
              <a:buAutoNum type="arabicPeriod"/>
            </a:pPr>
            <a:r>
              <a:rPr lang="fa-IR" sz="3200" b="1" dirty="0" smtClean="0">
                <a:cs typeface="B Nazanin" pitchFamily="2" charset="-78"/>
              </a:rPr>
              <a:t>انصاف در داوری حرفه ای </a:t>
            </a:r>
          </a:p>
          <a:p>
            <a:pPr marL="514350" indent="-514350" algn="r" rtl="1">
              <a:buFont typeface="+mj-lt"/>
              <a:buAutoNum type="arabicPeriod"/>
            </a:pPr>
            <a:r>
              <a:rPr lang="fa-IR" sz="3200" b="1" dirty="0" smtClean="0">
                <a:cs typeface="B Nazanin" pitchFamily="2" charset="-78"/>
              </a:rPr>
              <a:t>استقلال </a:t>
            </a:r>
            <a:r>
              <a:rPr lang="fa-IR" sz="3200" b="1" dirty="0" smtClean="0">
                <a:cs typeface="B Nazanin" pitchFamily="2" charset="-78"/>
              </a:rPr>
              <a:t>فردی مثلا</a:t>
            </a:r>
            <a:r>
              <a:rPr lang="fa-IR" sz="3200" b="1" dirty="0">
                <a:cs typeface="B Nazanin" pitchFamily="2" charset="-78"/>
              </a:rPr>
              <a:t> </a:t>
            </a:r>
            <a:r>
              <a:rPr lang="fa-IR" sz="3200" b="1" dirty="0" smtClean="0">
                <a:cs typeface="B Nazanin" pitchFamily="2" charset="-78"/>
              </a:rPr>
              <a:t>دوری </a:t>
            </a:r>
            <a:r>
              <a:rPr lang="fa-IR" sz="3200" b="1" dirty="0" smtClean="0">
                <a:cs typeface="B Nazanin" pitchFamily="2" charset="-78"/>
              </a:rPr>
              <a:t>از رفیق بازی در حرفه</a:t>
            </a:r>
          </a:p>
          <a:p>
            <a:pPr marL="514350" indent="-514350" algn="r" rtl="1">
              <a:buFont typeface="+mj-lt"/>
              <a:buAutoNum type="arabicPeriod"/>
            </a:pPr>
            <a:r>
              <a:rPr lang="fa-IR" sz="3200" b="1" dirty="0" smtClean="0">
                <a:cs typeface="B Nazanin" pitchFamily="2" charset="-78"/>
              </a:rPr>
              <a:t>عدم بخل در تشویق دیگران</a:t>
            </a:r>
          </a:p>
          <a:p>
            <a:pPr marL="514350" indent="-514350" algn="r" rtl="1">
              <a:buFont typeface="+mj-lt"/>
              <a:buAutoNum type="arabicPeriod"/>
            </a:pPr>
            <a:r>
              <a:rPr lang="fa-IR" sz="3200" b="1" dirty="0" smtClean="0">
                <a:cs typeface="B Nazanin" pitchFamily="2" charset="-78"/>
              </a:rPr>
              <a:t>جانشین پروری (تربیت افراد حرفه ای)</a:t>
            </a:r>
          </a:p>
        </p:txBody>
      </p:sp>
      <p:sp>
        <p:nvSpPr>
          <p:cNvPr id="5" name="Rectangle 4"/>
          <p:cNvSpPr/>
          <p:nvPr/>
        </p:nvSpPr>
        <p:spPr>
          <a:xfrm>
            <a:off x="609600" y="152400"/>
            <a:ext cx="8153399" cy="76944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spcBef>
                <a:spcPct val="20000"/>
              </a:spcBef>
            </a:pPr>
            <a:r>
              <a:rPr lang="fa-IR"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a:cs typeface="B Nazanin" pitchFamily="2" charset="-78"/>
              </a:rPr>
              <a:t>چک لیست خودارزیابی در تعهد حرفه ای</a:t>
            </a:r>
            <a:endParaRPr lang="fa-IR"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a:cs typeface="B Nazanin" pitchFamily="2" charset="-78"/>
            </a:endParaRPr>
          </a:p>
        </p:txBody>
      </p:sp>
      <p:sp>
        <p:nvSpPr>
          <p:cNvPr id="2" name="Slide Number Placeholder 1"/>
          <p:cNvSpPr>
            <a:spLocks noGrp="1"/>
          </p:cNvSpPr>
          <p:nvPr>
            <p:ph type="sldNum" sz="quarter" idx="12"/>
          </p:nvPr>
        </p:nvSpPr>
        <p:spPr/>
        <p:txBody>
          <a:bodyPr/>
          <a:lstStyle/>
          <a:p>
            <a:fld id="{0A2EE66B-57D9-4070-8264-1A9D1F506195}" type="slidenum">
              <a:rPr lang="en-US" smtClean="0">
                <a:solidFill>
                  <a:srgbClr val="873624">
                    <a:shade val="75000"/>
                  </a:srgbClr>
                </a:solidFill>
              </a:rPr>
              <a:pPr/>
              <a:t>27</a:t>
            </a:fld>
            <a:endParaRPr lang="en-US" dirty="0">
              <a:solidFill>
                <a:srgbClr val="873624">
                  <a:shade val="75000"/>
                </a:srgbClr>
              </a:solidFill>
            </a:endParaRPr>
          </a:p>
        </p:txBody>
      </p:sp>
      <p:sp>
        <p:nvSpPr>
          <p:cNvPr id="4" name="Rectangle 3"/>
          <p:cNvSpPr/>
          <p:nvPr/>
        </p:nvSpPr>
        <p:spPr>
          <a:xfrm>
            <a:off x="6248400" y="992386"/>
            <a:ext cx="2133918" cy="58477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r" rtl="1" fontAlgn="base">
              <a:spcBef>
                <a:spcPct val="20000"/>
              </a:spcBef>
              <a:spcAft>
                <a:spcPct val="20000"/>
              </a:spcAft>
              <a:buClr>
                <a:srgbClr val="000000"/>
              </a:buClr>
            </a:pPr>
            <a:r>
              <a:rPr lang="fa-IR" sz="3200" b="1" kern="0" dirty="0">
                <a:solidFill>
                  <a:srgbClr val="000000"/>
                </a:solidFill>
                <a:cs typeface="B Nazanin" pitchFamily="2" charset="-78"/>
              </a:rPr>
              <a:t>عشق به حرفه</a:t>
            </a:r>
          </a:p>
        </p:txBody>
      </p:sp>
    </p:spTree>
    <p:extLst>
      <p:ext uri="{BB962C8B-B14F-4D97-AF65-F5344CB8AC3E}">
        <p14:creationId xmlns:p14="http://schemas.microsoft.com/office/powerpoint/2010/main" val="238036921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down)">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down)">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wipe(down)">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wipe(down)">
                                      <p:cBhvr>
                                        <p:cTn id="4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915399" cy="740363"/>
          </a:xfrm>
          <a:prstGeom prst="rect">
            <a:avLst/>
          </a:prstGeom>
        </p:spPr>
        <p:style>
          <a:lnRef idx="1">
            <a:schemeClr val="accent3"/>
          </a:lnRef>
          <a:fillRef idx="2">
            <a:schemeClr val="accent3"/>
          </a:fillRef>
          <a:effectRef idx="1">
            <a:schemeClr val="accent3"/>
          </a:effectRef>
          <a:fontRef idx="minor">
            <a:schemeClr val="dk1"/>
          </a:fontRef>
        </p:style>
        <p:txBody>
          <a:bodyPr wrap="square" lIns="88422" tIns="44212" rIns="88422" bIns="44212">
            <a:spAutoFit/>
          </a:bodyPr>
          <a:lstStyle/>
          <a:p>
            <a:pPr defTabSz="753590" eaLnBrk="1" fontAlgn="auto" hangingPunct="1">
              <a:spcBef>
                <a:spcPct val="20000"/>
              </a:spcBef>
              <a:spcAft>
                <a:spcPts val="0"/>
              </a:spcAft>
              <a:defRPr/>
            </a:pPr>
            <a:r>
              <a:rPr lang="fa-IR" sz="4231" b="1" dirty="0" smtClean="0">
                <a:ln w="1905"/>
                <a:gradFill>
                  <a:gsLst>
                    <a:gs pos="0">
                      <a:srgbClr val="F14124">
                        <a:shade val="20000"/>
                        <a:satMod val="200000"/>
                      </a:srgbClr>
                    </a:gs>
                    <a:gs pos="78000">
                      <a:srgbClr val="F14124">
                        <a:tint val="90000"/>
                        <a:shade val="89000"/>
                        <a:satMod val="220000"/>
                      </a:srgbClr>
                    </a:gs>
                    <a:gs pos="100000">
                      <a:srgbClr val="F14124">
                        <a:tint val="12000"/>
                        <a:satMod val="255000"/>
                      </a:srgbClr>
                    </a:gs>
                  </a:gsLst>
                  <a:lin ang="5400000"/>
                </a:gradFill>
                <a:effectLst>
                  <a:innerShdw blurRad="69850" dist="43180" dir="5400000">
                    <a:srgbClr val="000000">
                      <a:alpha val="65000"/>
                    </a:srgbClr>
                  </a:innerShdw>
                </a:effectLst>
                <a:cs typeface="B Nazanin" pitchFamily="2" charset="-78"/>
              </a:rPr>
              <a:t>چک لیست خود ارزیابی اخلاقی: تعهد حرفه ای</a:t>
            </a:r>
            <a:endParaRPr lang="fa-IR" sz="4231" b="1" dirty="0">
              <a:ln w="1905"/>
              <a:gradFill>
                <a:gsLst>
                  <a:gs pos="0">
                    <a:srgbClr val="F14124">
                      <a:shade val="20000"/>
                      <a:satMod val="200000"/>
                    </a:srgbClr>
                  </a:gs>
                  <a:gs pos="78000">
                    <a:srgbClr val="F14124">
                      <a:tint val="90000"/>
                      <a:shade val="89000"/>
                      <a:satMod val="220000"/>
                    </a:srgbClr>
                  </a:gs>
                  <a:gs pos="100000">
                    <a:srgbClr val="F14124">
                      <a:tint val="12000"/>
                      <a:satMod val="255000"/>
                    </a:srgbClr>
                  </a:gs>
                </a:gsLst>
                <a:lin ang="5400000"/>
              </a:gradFill>
              <a:effectLst>
                <a:innerShdw blurRad="69850" dist="43180" dir="5400000">
                  <a:srgbClr val="000000">
                    <a:alpha val="65000"/>
                  </a:srgbClr>
                </a:innerShdw>
              </a:effectLst>
              <a:cs typeface="B Nazanin" pitchFamily="2" charset="-78"/>
            </a:endParaRPr>
          </a:p>
        </p:txBody>
      </p:sp>
      <p:sp>
        <p:nvSpPr>
          <p:cNvPr id="3" name="Rectangle 2"/>
          <p:cNvSpPr>
            <a:spLocks noChangeArrowheads="1"/>
          </p:cNvSpPr>
          <p:nvPr/>
        </p:nvSpPr>
        <p:spPr bwMode="auto">
          <a:xfrm>
            <a:off x="800100" y="1384300"/>
            <a:ext cx="7054850" cy="5060950"/>
          </a:xfrm>
          <a:prstGeom prst="rect">
            <a:avLst/>
          </a:prstGeom>
          <a:ln/>
          <a:extLst/>
        </p:spPr>
        <p:style>
          <a:lnRef idx="2">
            <a:schemeClr val="accent1"/>
          </a:lnRef>
          <a:fillRef idx="1">
            <a:schemeClr val="lt1"/>
          </a:fillRef>
          <a:effectRef idx="0">
            <a:schemeClr val="accent1"/>
          </a:effectRef>
          <a:fontRef idx="minor">
            <a:schemeClr val="dk1"/>
          </a:fontRef>
        </p:style>
        <p:txBody>
          <a:bodyPr lIns="88422" tIns="44212" rIns="88422" bIns="44212">
            <a:spAutoFit/>
          </a:bodyPr>
          <a:lstStyle/>
          <a:p>
            <a:pPr algn="r" defTabSz="753590" rtl="1" eaLnBrk="1" fontAlgn="auto" hangingPunct="1">
              <a:lnSpc>
                <a:spcPct val="150000"/>
              </a:lnSpc>
              <a:spcBef>
                <a:spcPts val="0"/>
              </a:spcBef>
              <a:spcAft>
                <a:spcPts val="0"/>
              </a:spcAft>
              <a:defRPr/>
            </a:pPr>
            <a:r>
              <a:rPr lang="fa-IR" sz="3077" b="1" dirty="0" smtClean="0">
                <a:solidFill>
                  <a:srgbClr val="000000"/>
                </a:solidFill>
                <a:cs typeface="B Nazanin" pitchFamily="2" charset="-78"/>
              </a:rPr>
              <a:t>8. سخت‌کوشی </a:t>
            </a:r>
            <a:r>
              <a:rPr lang="fa-IR" sz="3077" b="1" dirty="0">
                <a:solidFill>
                  <a:srgbClr val="000000"/>
                </a:solidFill>
                <a:cs typeface="B Nazanin" pitchFamily="2" charset="-78"/>
              </a:rPr>
              <a:t>و </a:t>
            </a:r>
            <a:r>
              <a:rPr lang="fa-IR" sz="3077" b="1" dirty="0" smtClean="0">
                <a:solidFill>
                  <a:srgbClr val="000000"/>
                </a:solidFill>
                <a:cs typeface="B Nazanin" pitchFamily="2" charset="-78"/>
              </a:rPr>
              <a:t>تلاش خستگی ناپذیر</a:t>
            </a:r>
          </a:p>
          <a:p>
            <a:pPr algn="r" defTabSz="753590" rtl="1" eaLnBrk="1" fontAlgn="auto" hangingPunct="1">
              <a:lnSpc>
                <a:spcPct val="150000"/>
              </a:lnSpc>
              <a:spcBef>
                <a:spcPts val="0"/>
              </a:spcBef>
              <a:spcAft>
                <a:spcPts val="0"/>
              </a:spcAft>
              <a:defRPr/>
            </a:pPr>
            <a:r>
              <a:rPr lang="fa-IR" sz="3077" b="1" dirty="0" smtClean="0">
                <a:solidFill>
                  <a:srgbClr val="000000"/>
                </a:solidFill>
                <a:cs typeface="B Nazanin" pitchFamily="2" charset="-78"/>
              </a:rPr>
              <a:t>9. </a:t>
            </a:r>
            <a:r>
              <a:rPr lang="fa-IR" sz="3077" b="1" dirty="0">
                <a:solidFill>
                  <a:srgbClr val="000000"/>
                </a:solidFill>
                <a:cs typeface="B Nazanin" pitchFamily="2" charset="-78"/>
              </a:rPr>
              <a:t>درگیری ویکی شدن با کار</a:t>
            </a:r>
          </a:p>
          <a:p>
            <a:pPr algn="r" defTabSz="753590" rtl="1" eaLnBrk="1" fontAlgn="auto" hangingPunct="1">
              <a:lnSpc>
                <a:spcPct val="150000"/>
              </a:lnSpc>
              <a:spcBef>
                <a:spcPts val="0"/>
              </a:spcBef>
              <a:spcAft>
                <a:spcPts val="0"/>
              </a:spcAft>
              <a:defRPr/>
            </a:pPr>
            <a:r>
              <a:rPr lang="fa-IR" sz="3077" b="1" dirty="0" smtClean="0">
                <a:solidFill>
                  <a:srgbClr val="000000"/>
                </a:solidFill>
                <a:cs typeface="B Nazanin" pitchFamily="2" charset="-78"/>
              </a:rPr>
              <a:t>10. </a:t>
            </a:r>
            <a:r>
              <a:rPr lang="fa-IR" sz="3077" b="1" dirty="0">
                <a:solidFill>
                  <a:srgbClr val="000000"/>
                </a:solidFill>
                <a:cs typeface="B Nazanin" pitchFamily="2" charset="-78"/>
              </a:rPr>
              <a:t>نظم</a:t>
            </a:r>
          </a:p>
          <a:p>
            <a:pPr algn="r" defTabSz="753590" rtl="1" eaLnBrk="1" fontAlgn="auto" hangingPunct="1">
              <a:lnSpc>
                <a:spcPct val="150000"/>
              </a:lnSpc>
              <a:spcBef>
                <a:spcPts val="0"/>
              </a:spcBef>
              <a:spcAft>
                <a:spcPts val="0"/>
              </a:spcAft>
              <a:defRPr/>
            </a:pPr>
            <a:r>
              <a:rPr lang="fa-IR" sz="3077" b="1" dirty="0" smtClean="0">
                <a:solidFill>
                  <a:srgbClr val="000000"/>
                </a:solidFill>
                <a:cs typeface="B Nazanin" pitchFamily="2" charset="-78"/>
              </a:rPr>
              <a:t>11. </a:t>
            </a:r>
            <a:r>
              <a:rPr lang="fa-IR" sz="3077" b="1" dirty="0">
                <a:solidFill>
                  <a:srgbClr val="000000"/>
                </a:solidFill>
                <a:cs typeface="B Nazanin" pitchFamily="2" charset="-78"/>
              </a:rPr>
              <a:t>فخر و مباهات به حرفه</a:t>
            </a:r>
          </a:p>
          <a:p>
            <a:pPr algn="r" defTabSz="753590" rtl="1" eaLnBrk="1" fontAlgn="auto" hangingPunct="1">
              <a:lnSpc>
                <a:spcPct val="150000"/>
              </a:lnSpc>
              <a:spcBef>
                <a:spcPts val="0"/>
              </a:spcBef>
              <a:spcAft>
                <a:spcPts val="0"/>
              </a:spcAft>
              <a:defRPr/>
            </a:pPr>
            <a:r>
              <a:rPr lang="fa-IR" sz="3077" b="1" dirty="0" smtClean="0">
                <a:solidFill>
                  <a:srgbClr val="000000"/>
                </a:solidFill>
                <a:cs typeface="B Nazanin" pitchFamily="2" charset="-78"/>
              </a:rPr>
              <a:t>12. </a:t>
            </a:r>
            <a:r>
              <a:rPr lang="fa-IR" sz="3077" b="1" dirty="0">
                <a:solidFill>
                  <a:srgbClr val="000000"/>
                </a:solidFill>
                <a:cs typeface="B Nazanin" pitchFamily="2" charset="-78"/>
              </a:rPr>
              <a:t>میل به تعالی</a:t>
            </a:r>
          </a:p>
          <a:p>
            <a:pPr algn="r" defTabSz="753590" rtl="1" eaLnBrk="1" fontAlgn="auto" hangingPunct="1">
              <a:lnSpc>
                <a:spcPct val="150000"/>
              </a:lnSpc>
              <a:spcBef>
                <a:spcPts val="0"/>
              </a:spcBef>
              <a:spcAft>
                <a:spcPts val="0"/>
              </a:spcAft>
              <a:defRPr/>
            </a:pPr>
            <a:r>
              <a:rPr lang="fa-IR" sz="3077" b="1" dirty="0" smtClean="0">
                <a:solidFill>
                  <a:srgbClr val="000000"/>
                </a:solidFill>
                <a:cs typeface="B Nazanin" pitchFamily="2" charset="-78"/>
              </a:rPr>
              <a:t>13. </a:t>
            </a:r>
            <a:r>
              <a:rPr lang="fa-IR" sz="3077" b="1" dirty="0">
                <a:solidFill>
                  <a:srgbClr val="000000"/>
                </a:solidFill>
                <a:cs typeface="B Nazanin" pitchFamily="2" charset="-78"/>
              </a:rPr>
              <a:t>خودانگیختگی</a:t>
            </a:r>
          </a:p>
          <a:p>
            <a:pPr algn="r" defTabSz="753590" rtl="1" eaLnBrk="1" fontAlgn="auto" hangingPunct="1">
              <a:lnSpc>
                <a:spcPct val="150000"/>
              </a:lnSpc>
              <a:spcBef>
                <a:spcPts val="0"/>
              </a:spcBef>
              <a:spcAft>
                <a:spcPts val="0"/>
              </a:spcAft>
              <a:defRPr/>
            </a:pPr>
            <a:r>
              <a:rPr lang="fa-IR" sz="3077" b="1" dirty="0" smtClean="0">
                <a:solidFill>
                  <a:srgbClr val="000000"/>
                </a:solidFill>
                <a:cs typeface="B Nazanin" pitchFamily="2" charset="-78"/>
              </a:rPr>
              <a:t>14. </a:t>
            </a:r>
            <a:r>
              <a:rPr lang="fa-IR" sz="3077" b="1" dirty="0">
                <a:solidFill>
                  <a:srgbClr val="000000"/>
                </a:solidFill>
                <a:cs typeface="B Nazanin" pitchFamily="2" charset="-78"/>
              </a:rPr>
              <a:t>روحیه </a:t>
            </a:r>
            <a:r>
              <a:rPr lang="fa-IR" sz="3077" b="1" dirty="0" smtClean="0">
                <a:solidFill>
                  <a:srgbClr val="000000"/>
                </a:solidFill>
                <a:cs typeface="B Nazanin" pitchFamily="2" charset="-78"/>
              </a:rPr>
              <a:t>همکاری گروهی </a:t>
            </a:r>
            <a:endParaRPr lang="fa-IR" sz="3077" b="1" dirty="0">
              <a:solidFill>
                <a:srgbClr val="000000"/>
              </a:solidFill>
              <a:cs typeface="B Nazanin" pitchFamily="2" charset="-78"/>
            </a:endParaRPr>
          </a:p>
        </p:txBody>
      </p:sp>
      <p:sp>
        <p:nvSpPr>
          <p:cNvPr id="5" name="Rectangle 4"/>
          <p:cNvSpPr/>
          <p:nvPr/>
        </p:nvSpPr>
        <p:spPr>
          <a:xfrm>
            <a:off x="381000" y="6292850"/>
            <a:ext cx="838200" cy="304800"/>
          </a:xfrm>
          <a:prstGeom prst="rect">
            <a:avLst/>
          </a:prstGeom>
          <a:solidFill>
            <a:srgbClr val="0099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t>F4</a:t>
            </a:r>
            <a:endParaRPr lang="fa-IR" dirty="0"/>
          </a:p>
        </p:txBody>
      </p:sp>
    </p:spTree>
    <p:extLst>
      <p:ext uri="{BB962C8B-B14F-4D97-AF65-F5344CB8AC3E}">
        <p14:creationId xmlns:p14="http://schemas.microsoft.com/office/powerpoint/2010/main" val="2025572146"/>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8E5B238-1638-4839-8A0D-593A1E49DC7B}" type="slidenum">
              <a:rPr lang="ar-SA" smtClean="0"/>
              <a:pPr>
                <a:defRPr/>
              </a:pPr>
              <a:t>29</a:t>
            </a:fld>
            <a:endParaRPr lang="en-US"/>
          </a:p>
        </p:txBody>
      </p:sp>
      <p:sp>
        <p:nvSpPr>
          <p:cNvPr id="3" name="Text Box 5"/>
          <p:cNvSpPr txBox="1">
            <a:spLocks noChangeArrowheads="1"/>
          </p:cNvSpPr>
          <p:nvPr/>
        </p:nvSpPr>
        <p:spPr bwMode="auto">
          <a:xfrm>
            <a:off x="152400" y="1447800"/>
            <a:ext cx="8877300" cy="1200150"/>
          </a:xfrm>
          <a:prstGeom prst="rect">
            <a:avLst/>
          </a:prstGeom>
          <a:ln/>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fa-IR" sz="3600" b="1" i="0" u="none" strike="noStrike" kern="0" cap="none" spc="0" normalizeH="0" baseline="0" noProof="0" dirty="0" smtClean="0">
                <a:ln>
                  <a:noFill/>
                </a:ln>
                <a:solidFill>
                  <a:sysClr val="windowText" lastClr="000000"/>
                </a:solidFill>
                <a:effectLst/>
                <a:uLnTx/>
                <a:uFillTx/>
                <a:latin typeface="Times New Roman" pitchFamily="18" charset="0"/>
                <a:ea typeface="+mn-ea"/>
                <a:cs typeface="B Nazanin" pitchFamily="2" charset="-78"/>
              </a:rPr>
              <a:t>سبک رفتار ارتباطی مبتنی بر رعایت حقوق طرف ارتباط</a:t>
            </a:r>
          </a:p>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2400" b="1" i="0" u="none" strike="noStrike" kern="0" cap="none" spc="0" normalizeH="0" baseline="0" noProof="0" dirty="0" smtClean="0">
                <a:ln>
                  <a:noFill/>
                </a:ln>
                <a:solidFill>
                  <a:sysClr val="windowText" lastClr="000000"/>
                </a:solidFill>
                <a:effectLst/>
                <a:uLnTx/>
                <a:uFillTx/>
                <a:latin typeface="Times New Roman" pitchFamily="18" charset="0"/>
                <a:ea typeface="+mn-ea"/>
                <a:cs typeface="B Nazanin" pitchFamily="2" charset="-78"/>
              </a:rPr>
              <a:t>(rights oriented-ethics)</a:t>
            </a:r>
          </a:p>
        </p:txBody>
      </p:sp>
      <p:sp>
        <p:nvSpPr>
          <p:cNvPr id="4" name="Text Box 4"/>
          <p:cNvSpPr txBox="1">
            <a:spLocks noChangeArrowheads="1"/>
          </p:cNvSpPr>
          <p:nvPr/>
        </p:nvSpPr>
        <p:spPr bwMode="auto">
          <a:xfrm>
            <a:off x="1676400" y="85725"/>
            <a:ext cx="5562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fa-IR"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B Nazanin" pitchFamily="2" charset="-78"/>
              </a:rPr>
              <a:t>چیستی اخلاق</a:t>
            </a:r>
            <a:endParaRPr lang="en-US" sz="7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B Nazanin" pitchFamily="2" charset="-78"/>
            </a:endParaRPr>
          </a:p>
        </p:txBody>
      </p:sp>
      <p:sp>
        <p:nvSpPr>
          <p:cNvPr id="5" name="Text Box 5"/>
          <p:cNvSpPr txBox="1">
            <a:spLocks noChangeArrowheads="1"/>
          </p:cNvSpPr>
          <p:nvPr/>
        </p:nvSpPr>
        <p:spPr bwMode="auto">
          <a:xfrm>
            <a:off x="-23813" y="3124200"/>
            <a:ext cx="9144001"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fa-IR" sz="4400" b="1" i="0" u="none" strike="noStrike" kern="0" cap="none" spc="0" normalizeH="0" baseline="0" noProof="0" dirty="0">
                <a:ln>
                  <a:noFill/>
                </a:ln>
                <a:solidFill>
                  <a:schemeClr val="bg2">
                    <a:lumMod val="10000"/>
                  </a:schemeClr>
                </a:solidFill>
                <a:effectLst/>
                <a:uLnTx/>
                <a:uFillTx/>
                <a:latin typeface="Times New Roman" pitchFamily="18" charset="0"/>
                <a:cs typeface="B Nazanin" pitchFamily="2" charset="-78"/>
              </a:rPr>
              <a:t>مسئولیت‌پذیری در قبال حقوق افراد در محیط</a:t>
            </a:r>
          </a:p>
          <a:p>
            <a:pPr marL="0" marR="0" lvl="0" indent="0" algn="ctr" defTabSz="914400" eaLnBrk="1" fontAlgn="auto" latinLnBrk="0" hangingPunct="1">
              <a:lnSpc>
                <a:spcPct val="100000"/>
              </a:lnSpc>
              <a:spcBef>
                <a:spcPct val="50000"/>
              </a:spcBef>
              <a:spcAft>
                <a:spcPts val="0"/>
              </a:spcAft>
              <a:buClrTx/>
              <a:buSzTx/>
              <a:buFontTx/>
              <a:buNone/>
              <a:tabLst/>
              <a:defRPr/>
            </a:pPr>
            <a:endParaRPr kumimoji="0" lang="en-US" sz="4400" b="1" i="0" u="none" strike="noStrike" kern="0" cap="none" spc="0" normalizeH="0" baseline="0" noProof="0" dirty="0">
              <a:ln>
                <a:noFill/>
              </a:ln>
              <a:solidFill>
                <a:schemeClr val="bg2">
                  <a:lumMod val="10000"/>
                </a:schemeClr>
              </a:solidFill>
              <a:effectLst/>
              <a:uLnTx/>
              <a:uFillTx/>
              <a:latin typeface="Times New Roman" pitchFamily="18" charset="0"/>
              <a:cs typeface="B Nazanin" pitchFamily="2" charset="-78"/>
            </a:endParaRPr>
          </a:p>
        </p:txBody>
      </p:sp>
      <p:sp>
        <p:nvSpPr>
          <p:cNvPr id="6" name="Oval 5"/>
          <p:cNvSpPr/>
          <p:nvPr/>
        </p:nvSpPr>
        <p:spPr>
          <a:xfrm>
            <a:off x="3480619" y="3941100"/>
            <a:ext cx="2133600" cy="2002499"/>
          </a:xfrm>
          <a:prstGeom prst="ellipse">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dirty="0">
              <a:ln>
                <a:noFill/>
              </a:ln>
              <a:solidFill>
                <a:sysClr val="window" lastClr="FFFFFF"/>
              </a:solidFill>
              <a:effectLst/>
              <a:uLnTx/>
              <a:uFillTx/>
              <a:latin typeface="Calibri"/>
              <a:ea typeface="+mn-ea"/>
              <a:cs typeface="+mn-cs"/>
            </a:endParaRPr>
          </a:p>
        </p:txBody>
      </p:sp>
    </p:spTree>
    <p:extLst>
      <p:ext uri="{BB962C8B-B14F-4D97-AF65-F5344CB8AC3E}">
        <p14:creationId xmlns:p14="http://schemas.microsoft.com/office/powerpoint/2010/main" val="188779776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par>
                                <p:cTn id="18" presetID="8" presetClass="emph" presetSubtype="0" repeatCount="indefinite" fill="hold" nodeType="withEffect">
                                  <p:stCondLst>
                                    <p:cond delay="0"/>
                                  </p:stCondLst>
                                  <p:childTnLst>
                                    <p:animRot by="21600000">
                                      <p:cBhvr>
                                        <p:cTn id="19"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WordArt 3" descr="pwrgif05"/>
          <p:cNvSpPr>
            <a:spLocks noChangeArrowheads="1" noChangeShapeType="1" noTextEdit="1"/>
          </p:cNvSpPr>
          <p:nvPr/>
        </p:nvSpPr>
        <p:spPr bwMode="auto">
          <a:xfrm>
            <a:off x="1524000" y="476250"/>
            <a:ext cx="5257800" cy="800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rtl="0"/>
            <a:endParaRPr lang="en-US" sz="500" b="1" kern="10">
              <a:blipFill dpi="0" rotWithShape="0">
                <a:blip r:embed="rId2"/>
                <a:srcRect/>
                <a:stretch>
                  <a:fillRect/>
                </a:stretch>
              </a:blipFill>
              <a:effectLst>
                <a:prstShdw prst="shdw17" dist="17961" dir="2700000">
                  <a:srgbClr val="999999"/>
                </a:prstShdw>
              </a:effectLst>
              <a:latin typeface="Arial"/>
              <a:cs typeface="Arial"/>
            </a:endParaRPr>
          </a:p>
        </p:txBody>
      </p:sp>
      <p:grpSp>
        <p:nvGrpSpPr>
          <p:cNvPr id="2" name="Group 4"/>
          <p:cNvGrpSpPr>
            <a:grpSpLocks/>
          </p:cNvGrpSpPr>
          <p:nvPr/>
        </p:nvGrpSpPr>
        <p:grpSpPr bwMode="auto">
          <a:xfrm>
            <a:off x="3048000" y="3429000"/>
            <a:ext cx="4419600" cy="823913"/>
            <a:chOff x="657" y="2832"/>
            <a:chExt cx="2784" cy="519"/>
          </a:xfrm>
        </p:grpSpPr>
        <p:sp>
          <p:nvSpPr>
            <p:cNvPr id="33801" name="Text Box 5"/>
            <p:cNvSpPr txBox="1">
              <a:spLocks noChangeArrowheads="1"/>
            </p:cNvSpPr>
            <p:nvPr/>
          </p:nvSpPr>
          <p:spPr bwMode="auto">
            <a:xfrm>
              <a:off x="657" y="2832"/>
              <a:ext cx="278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spcBef>
                  <a:spcPct val="50000"/>
                </a:spcBef>
              </a:pPr>
              <a:r>
                <a:rPr lang="en-US" sz="4800" b="1">
                  <a:solidFill>
                    <a:srgbClr val="3333CC"/>
                  </a:solidFill>
                  <a:latin typeface="Times New Roman" pitchFamily="18" charset="0"/>
                  <a:cs typeface="Times New Roman" pitchFamily="18" charset="0"/>
                </a:rPr>
                <a:t>R             D</a:t>
              </a:r>
            </a:p>
          </p:txBody>
        </p:sp>
        <p:sp>
          <p:nvSpPr>
            <p:cNvPr id="33802" name="AutoShape 6"/>
            <p:cNvSpPr>
              <a:spLocks noChangeArrowheads="1"/>
            </p:cNvSpPr>
            <p:nvPr/>
          </p:nvSpPr>
          <p:spPr bwMode="auto">
            <a:xfrm>
              <a:off x="1308" y="2976"/>
              <a:ext cx="720" cy="336"/>
            </a:xfrm>
            <a:prstGeom prst="rightArrow">
              <a:avLst>
                <a:gd name="adj1" fmla="val 50000"/>
                <a:gd name="adj2" fmla="val 53571"/>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pPr algn="l" rtl="0"/>
              <a:endParaRPr lang="ar-SA"/>
            </a:p>
          </p:txBody>
        </p:sp>
      </p:grpSp>
      <p:sp>
        <p:nvSpPr>
          <p:cNvPr id="33797" name="Text Box 7"/>
          <p:cNvSpPr txBox="1">
            <a:spLocks noChangeArrowheads="1"/>
          </p:cNvSpPr>
          <p:nvPr/>
        </p:nvSpPr>
        <p:spPr bwMode="auto">
          <a:xfrm>
            <a:off x="1905000" y="6324600"/>
            <a:ext cx="583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SA" sz="2400" b="1" dirty="0">
                <a:solidFill>
                  <a:srgbClr val="FF00FF"/>
                </a:solidFill>
                <a:latin typeface="Times New Roman" pitchFamily="18" charset="0"/>
                <a:cs typeface="Majiid Shaded Mazar" pitchFamily="2" charset="-78"/>
              </a:rPr>
              <a:t>گروه پژوهش اخلاق حرفه ای دانشگاه تهران</a:t>
            </a:r>
            <a:endParaRPr lang="en-US" dirty="0"/>
          </a:p>
        </p:txBody>
      </p:sp>
      <p:sp>
        <p:nvSpPr>
          <p:cNvPr id="9" name="Text Box 7"/>
          <p:cNvSpPr txBox="1">
            <a:spLocks noChangeArrowheads="1"/>
          </p:cNvSpPr>
          <p:nvPr/>
        </p:nvSpPr>
        <p:spPr bwMode="auto">
          <a:xfrm>
            <a:off x="1693862" y="286543"/>
            <a:ext cx="5832475" cy="646113"/>
          </a:xfrm>
          <a:prstGeom prst="rect">
            <a:avLst/>
          </a:prstGeom>
          <a:noFill/>
          <a:ln w="9525">
            <a:noFill/>
            <a:miter lim="800000"/>
            <a:headEnd/>
            <a:tailEnd/>
          </a:ln>
        </p:spPr>
        <p:txBody>
          <a:bodyPr>
            <a:spAutoFit/>
          </a:bodyPr>
          <a:lstStyle/>
          <a:p>
            <a:pPr algn="ctr">
              <a:defRPr/>
            </a:pPr>
            <a:r>
              <a:rPr lang="fa-IR" sz="3600" b="1" dirty="0">
                <a:solidFill>
                  <a:srgbClr val="CC3300"/>
                </a:solidFill>
                <a:latin typeface="+mn-lt"/>
                <a:cs typeface="B Lotus" pitchFamily="2" charset="-78"/>
              </a:rPr>
              <a:t>انقلاب کپرنیکی در اخلاق</a:t>
            </a:r>
            <a:endParaRPr lang="en-US" sz="2800" dirty="0">
              <a:solidFill>
                <a:srgbClr val="CC3300"/>
              </a:solidFill>
              <a:latin typeface="+mn-lt"/>
              <a:cs typeface="B Lotus" pitchFamily="2" charset="-78"/>
            </a:endParaRPr>
          </a:p>
        </p:txBody>
      </p:sp>
      <p:sp>
        <p:nvSpPr>
          <p:cNvPr id="10" name="Text Box 7"/>
          <p:cNvSpPr txBox="1">
            <a:spLocks noChangeArrowheads="1"/>
          </p:cNvSpPr>
          <p:nvPr/>
        </p:nvSpPr>
        <p:spPr bwMode="auto">
          <a:xfrm>
            <a:off x="1219200" y="2362200"/>
            <a:ext cx="6442075" cy="769441"/>
          </a:xfrm>
          <a:prstGeom prst="rect">
            <a:avLst/>
          </a:prstGeom>
          <a:noFill/>
          <a:ln w="9525">
            <a:noFill/>
            <a:miter lim="800000"/>
            <a:headEnd/>
            <a:tailEnd/>
          </a:ln>
        </p:spPr>
        <p:txBody>
          <a:bodyPr wrap="square">
            <a:spAutoFit/>
          </a:bodyPr>
          <a:lstStyle/>
          <a:p>
            <a:pPr algn="ctr">
              <a:defRPr/>
            </a:pPr>
            <a:r>
              <a:rPr lang="fa-IR"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B Lotus" pitchFamily="2" charset="-78"/>
              </a:rPr>
              <a:t>شما حق دارید و سازمان تکلیف</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B Lotus" pitchFamily="2" charset="-78"/>
            </a:endParaRPr>
          </a:p>
        </p:txBody>
      </p:sp>
      <p:sp>
        <p:nvSpPr>
          <p:cNvPr id="33800" name="Slide Number Placeholder 10"/>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56897B7C-6AE8-4F24-AACC-D4C413CE3240}" type="slidenum">
              <a:rPr lang="ar-SA"/>
              <a:pPr eaLnBrk="1" hangingPunct="1"/>
              <a:t>30</a:t>
            </a:fld>
            <a:endParaRPr 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4)">
                                      <p:cBhvr>
                                        <p:cTn id="7" dur="1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prstClr val="white"/>
              </a:solidFill>
            </a:endParaRPr>
          </a:p>
        </p:txBody>
      </p:sp>
      <p:sp>
        <p:nvSpPr>
          <p:cNvPr id="6" name="Oval 5"/>
          <p:cNvSpPr/>
          <p:nvPr/>
        </p:nvSpPr>
        <p:spPr>
          <a:xfrm>
            <a:off x="457200" y="-609600"/>
            <a:ext cx="8229600" cy="8763000"/>
          </a:xfrm>
          <a:prstGeom prst="ellipse">
            <a:avLst/>
          </a:prstGeom>
          <a:blipFill dpi="0" rotWithShape="1">
            <a:blip r:embed="rId2" cstate="print">
              <a:lum bright="70000" contrast="-70000"/>
              <a:extLst/>
            </a:blip>
            <a:srcRect/>
            <a:stretch>
              <a:fillRect/>
            </a:stretch>
          </a:blipFill>
          <a:ln w="76200">
            <a:solidFill>
              <a:schemeClr val="tx1"/>
            </a:solidFill>
          </a:ln>
          <a:scene3d>
            <a:camera prst="isometricOffAxis1Top"/>
            <a:lightRig rig="threePt" dir="t"/>
          </a:scene3d>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endParaRPr>
          </a:p>
        </p:txBody>
      </p:sp>
      <p:sp>
        <p:nvSpPr>
          <p:cNvPr id="5" name="Oval 4"/>
          <p:cNvSpPr/>
          <p:nvPr/>
        </p:nvSpPr>
        <p:spPr>
          <a:xfrm>
            <a:off x="3276600" y="2438400"/>
            <a:ext cx="2286000" cy="2209800"/>
          </a:xfrm>
          <a:prstGeom prst="ellipse">
            <a:avLst/>
          </a:prstGeom>
          <a:ln w="57150">
            <a:solidFill>
              <a:srgbClr val="002060"/>
            </a:solidFill>
            <a:prstDash val="sysDash"/>
          </a:ln>
          <a:scene3d>
            <a:camera prst="isometricOffAxis2Top"/>
            <a:lightRig rig="threePt" dir="t"/>
          </a:scene3d>
        </p:spPr>
        <p:style>
          <a:lnRef idx="2">
            <a:schemeClr val="accent5"/>
          </a:lnRef>
          <a:fillRef idx="1">
            <a:schemeClr val="lt1"/>
          </a:fillRef>
          <a:effectRef idx="0">
            <a:schemeClr val="accent5"/>
          </a:effectRef>
          <a:fontRef idx="minor">
            <a:schemeClr val="dk1"/>
          </a:fontRef>
        </p:style>
        <p:txBody>
          <a:bodyPr anchor="ctr"/>
          <a:lstStyle/>
          <a:p>
            <a:pPr algn="ctr">
              <a:defRPr/>
            </a:pPr>
            <a:endParaRPr lang="en-US">
              <a:solidFill>
                <a:prstClr val="black"/>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871663"/>
            <a:ext cx="1138238" cy="170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9988" y="2027238"/>
            <a:ext cx="1263650" cy="126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5" cstate="print">
            <a:duotone>
              <a:schemeClr val="accent1">
                <a:shade val="45000"/>
                <a:satMod val="135000"/>
              </a:schemeClr>
              <a:prstClr val="white"/>
            </a:duotone>
            <a:extLst/>
          </a:blip>
          <a:stretch>
            <a:fillRect/>
          </a:stretch>
        </p:blipFill>
        <p:spPr>
          <a:xfrm>
            <a:off x="3738561" y="1949868"/>
            <a:ext cx="1342346" cy="1342346"/>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18161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648075" y="1905000"/>
            <a:ext cx="14001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38563" y="1990725"/>
            <a:ext cx="13620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3962400" y="3500438"/>
            <a:ext cx="1066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a-IR" altLang="en-US" sz="2400" b="1">
                <a:solidFill>
                  <a:srgbClr val="000000"/>
                </a:solidFill>
                <a:cs typeface="B Nazanin" pitchFamily="2" charset="-78"/>
              </a:rPr>
              <a:t>کنشگر</a:t>
            </a:r>
            <a:endParaRPr lang="en-US" altLang="en-US" sz="2400" b="1">
              <a:solidFill>
                <a:srgbClr val="000000"/>
              </a:solidFill>
              <a:cs typeface="B Nazanin" pitchFamily="2" charset="-78"/>
            </a:endParaRPr>
          </a:p>
        </p:txBody>
      </p:sp>
      <p:sp>
        <p:nvSpPr>
          <p:cNvPr id="15" name="Rectangle 14"/>
          <p:cNvSpPr/>
          <p:nvPr/>
        </p:nvSpPr>
        <p:spPr>
          <a:xfrm>
            <a:off x="2676525" y="1335088"/>
            <a:ext cx="517525" cy="646112"/>
          </a:xfrm>
          <a:prstGeom prst="rect">
            <a:avLst/>
          </a:prstGeom>
        </p:spPr>
        <p:txBody>
          <a:bodyPr wrap="none">
            <a:spAutoFit/>
          </a:bodyPr>
          <a:lstStyle/>
          <a:p>
            <a:pPr>
              <a:defRPr/>
            </a:pPr>
            <a:r>
              <a:rPr lang="en-US" sz="3600" b="1" dirty="0">
                <a:solidFill>
                  <a:schemeClr val="tx1">
                    <a:lumMod val="50000"/>
                  </a:schemeClr>
                </a:solidFill>
                <a:latin typeface="Arial" charset="0"/>
                <a:cs typeface="B Nazanin" panose="00000400000000000000" pitchFamily="2" charset="-78"/>
              </a:rPr>
              <a:t>R</a:t>
            </a:r>
            <a:endParaRPr lang="en-US" sz="2800" dirty="0">
              <a:solidFill>
                <a:schemeClr val="tx1">
                  <a:lumMod val="50000"/>
                </a:schemeClr>
              </a:solidFill>
              <a:latin typeface="Arial" charset="0"/>
            </a:endParaRPr>
          </a:p>
        </p:txBody>
      </p:sp>
      <p:sp>
        <p:nvSpPr>
          <p:cNvPr id="16" name="Rectangle 15"/>
          <p:cNvSpPr/>
          <p:nvPr/>
        </p:nvSpPr>
        <p:spPr>
          <a:xfrm>
            <a:off x="3902075" y="1335088"/>
            <a:ext cx="517525" cy="646112"/>
          </a:xfrm>
          <a:prstGeom prst="rect">
            <a:avLst/>
          </a:prstGeom>
        </p:spPr>
        <p:txBody>
          <a:bodyPr wrap="none">
            <a:spAutoFit/>
          </a:bodyPr>
          <a:lstStyle/>
          <a:p>
            <a:pPr>
              <a:defRPr/>
            </a:pPr>
            <a:r>
              <a:rPr lang="en-US" sz="3600" b="1" dirty="0">
                <a:solidFill>
                  <a:schemeClr val="tx1">
                    <a:lumMod val="50000"/>
                  </a:schemeClr>
                </a:solidFill>
                <a:latin typeface="Arial" charset="0"/>
                <a:cs typeface="B Nazanin" panose="00000400000000000000" pitchFamily="2" charset="-78"/>
              </a:rPr>
              <a:t>D</a:t>
            </a:r>
            <a:endParaRPr lang="en-US" sz="2800" dirty="0">
              <a:solidFill>
                <a:schemeClr val="tx1">
                  <a:lumMod val="50000"/>
                </a:schemeClr>
              </a:solidFill>
              <a:latin typeface="Arial" charset="0"/>
            </a:endParaRPr>
          </a:p>
        </p:txBody>
      </p:sp>
      <p:cxnSp>
        <p:nvCxnSpPr>
          <p:cNvPr id="18" name="Straight Arrow Connector 17"/>
          <p:cNvCxnSpPr>
            <a:stCxn id="15" idx="3"/>
          </p:cNvCxnSpPr>
          <p:nvPr/>
        </p:nvCxnSpPr>
        <p:spPr>
          <a:xfrm>
            <a:off x="3194050" y="1657350"/>
            <a:ext cx="768350"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0" name="Straight Connector 19"/>
          <p:cNvCxnSpPr/>
          <p:nvPr/>
        </p:nvCxnSpPr>
        <p:spPr>
          <a:xfrm flipV="1">
            <a:off x="2749550" y="152400"/>
            <a:ext cx="0" cy="1447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334963" y="92075"/>
            <a:ext cx="2406650" cy="1568450"/>
          </a:xfrm>
          <a:prstGeom prst="rect">
            <a:avLst/>
          </a:prstGeom>
        </p:spPr>
        <p:txBody>
          <a:bodyPr wrap="none">
            <a:spAutoFit/>
          </a:bodyPr>
          <a:lstStyle/>
          <a:p>
            <a:pPr algn="r" rtl="1">
              <a:defRPr/>
            </a:pPr>
            <a:r>
              <a:rPr lang="fa-IR" sz="2400" b="1" dirty="0">
                <a:solidFill>
                  <a:schemeClr val="tx1">
                    <a:lumMod val="50000"/>
                  </a:schemeClr>
                </a:solidFill>
                <a:latin typeface="Arial" charset="0"/>
                <a:cs typeface="B Nazanin" panose="00000400000000000000" pitchFamily="2" charset="-78"/>
              </a:rPr>
              <a:t>سلامت </a:t>
            </a:r>
          </a:p>
          <a:p>
            <a:pPr algn="r" rtl="1">
              <a:defRPr/>
            </a:pPr>
            <a:r>
              <a:rPr lang="fa-IR" sz="2400" b="1" dirty="0">
                <a:solidFill>
                  <a:schemeClr val="tx1">
                    <a:lumMod val="50000"/>
                  </a:schemeClr>
                </a:solidFill>
                <a:latin typeface="Arial" charset="0"/>
                <a:cs typeface="B Nazanin" panose="00000400000000000000" pitchFamily="2" charset="-78"/>
              </a:rPr>
              <a:t>بهداشت جسم و روان</a:t>
            </a:r>
          </a:p>
          <a:p>
            <a:pPr algn="r" rtl="1">
              <a:defRPr/>
            </a:pPr>
            <a:r>
              <a:rPr lang="fa-IR" sz="2400" b="1" dirty="0">
                <a:solidFill>
                  <a:schemeClr val="tx1">
                    <a:lumMod val="50000"/>
                  </a:schemeClr>
                </a:solidFill>
                <a:latin typeface="Arial" charset="0"/>
                <a:cs typeface="B Nazanin" panose="00000400000000000000" pitchFamily="2" charset="-78"/>
              </a:rPr>
              <a:t>عزت نفس</a:t>
            </a:r>
          </a:p>
          <a:p>
            <a:pPr algn="r" rtl="1">
              <a:defRPr/>
            </a:pPr>
            <a:r>
              <a:rPr lang="fa-IR" sz="2400" b="1" dirty="0">
                <a:solidFill>
                  <a:schemeClr val="tx1">
                    <a:lumMod val="50000"/>
                  </a:schemeClr>
                </a:solidFill>
                <a:latin typeface="Arial" charset="0"/>
                <a:cs typeface="B Nazanin" panose="00000400000000000000" pitchFamily="2" charset="-78"/>
              </a:rPr>
              <a:t>رشد و شکوفایی</a:t>
            </a:r>
            <a:endParaRPr lang="en-US" dirty="0">
              <a:solidFill>
                <a:schemeClr val="tx1">
                  <a:lumMod val="50000"/>
                </a:schemeClr>
              </a:solidFill>
              <a:latin typeface="Arial" charset="0"/>
            </a:endParaRPr>
          </a:p>
        </p:txBody>
      </p:sp>
      <p:pic>
        <p:nvPicPr>
          <p:cNvPr id="4" name="Content Placeholder 3"/>
          <p:cNvPicPr>
            <a:picLocks noGrp="1" noChangeAspect="1"/>
          </p:cNvPicPr>
          <p:nvPr>
            <p:ph idx="1"/>
          </p:nvPr>
        </p:nvPicPr>
        <p:blipFill>
          <a:blip r:embed="rId9" cstate="print">
            <a:duotone>
              <a:schemeClr val="accent1">
                <a:shade val="45000"/>
                <a:satMod val="135000"/>
              </a:schemeClr>
              <a:prstClr val="white"/>
            </a:duotone>
            <a:extLst/>
          </a:blip>
          <a:stretch>
            <a:fillRect/>
          </a:stretch>
        </p:blipFill>
        <p:spPr>
          <a:xfrm>
            <a:off x="3738561" y="2086702"/>
            <a:ext cx="1170118" cy="1170118"/>
          </a:xfrm>
        </p:spPr>
      </p:pic>
      <p:sp>
        <p:nvSpPr>
          <p:cNvPr id="51218" name="Slide Number Placeholder 2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364B96C-4B21-434C-9320-3A34CB8B9E58}" type="slidenum">
              <a:rPr lang="en-US" altLang="en-US" smtClean="0">
                <a:solidFill>
                  <a:srgbClr val="FFFFFF"/>
                </a:solidFill>
              </a:rPr>
              <a:pPr eaLnBrk="1" hangingPunct="1"/>
              <a:t>31</a:t>
            </a:fld>
            <a:endParaRPr lang="en-US" altLang="en-US" smtClean="0">
              <a:solidFill>
                <a:srgbClr val="FFFFFF"/>
              </a:solidFill>
            </a:endParaRPr>
          </a:p>
        </p:txBody>
      </p:sp>
      <p:sp>
        <p:nvSpPr>
          <p:cNvPr id="25" name="Rectangle 24"/>
          <p:cNvSpPr/>
          <p:nvPr/>
        </p:nvSpPr>
        <p:spPr>
          <a:xfrm>
            <a:off x="5654675" y="1333500"/>
            <a:ext cx="517525" cy="646113"/>
          </a:xfrm>
          <a:prstGeom prst="rect">
            <a:avLst/>
          </a:prstGeom>
        </p:spPr>
        <p:txBody>
          <a:bodyPr wrap="none">
            <a:spAutoFit/>
          </a:bodyPr>
          <a:lstStyle/>
          <a:p>
            <a:pPr>
              <a:defRPr/>
            </a:pPr>
            <a:r>
              <a:rPr lang="en-US" sz="3600" b="1" dirty="0">
                <a:solidFill>
                  <a:schemeClr val="tx1">
                    <a:lumMod val="50000"/>
                  </a:schemeClr>
                </a:solidFill>
                <a:latin typeface="Arial" charset="0"/>
                <a:cs typeface="B Nazanin" panose="00000400000000000000" pitchFamily="2" charset="-78"/>
              </a:rPr>
              <a:t>R</a:t>
            </a:r>
            <a:endParaRPr lang="en-US" sz="2800" dirty="0">
              <a:solidFill>
                <a:schemeClr val="tx1">
                  <a:lumMod val="50000"/>
                </a:schemeClr>
              </a:solidFill>
              <a:latin typeface="Arial" charset="0"/>
            </a:endParaRPr>
          </a:p>
        </p:txBody>
      </p:sp>
      <p:cxnSp>
        <p:nvCxnSpPr>
          <p:cNvPr id="26" name="Straight Arrow Connector 25"/>
          <p:cNvCxnSpPr/>
          <p:nvPr/>
        </p:nvCxnSpPr>
        <p:spPr>
          <a:xfrm flipH="1" flipV="1">
            <a:off x="4953000" y="1660525"/>
            <a:ext cx="768350"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7" name="Rectangle 26"/>
          <p:cNvSpPr/>
          <p:nvPr/>
        </p:nvSpPr>
        <p:spPr>
          <a:xfrm>
            <a:off x="4454525" y="1335088"/>
            <a:ext cx="517525" cy="646112"/>
          </a:xfrm>
          <a:prstGeom prst="rect">
            <a:avLst/>
          </a:prstGeom>
        </p:spPr>
        <p:txBody>
          <a:bodyPr wrap="none">
            <a:spAutoFit/>
          </a:bodyPr>
          <a:lstStyle/>
          <a:p>
            <a:pPr>
              <a:defRPr/>
            </a:pPr>
            <a:r>
              <a:rPr lang="en-US" sz="3600" b="1" dirty="0">
                <a:solidFill>
                  <a:schemeClr val="tx1">
                    <a:lumMod val="50000"/>
                  </a:schemeClr>
                </a:solidFill>
                <a:latin typeface="Arial" charset="0"/>
                <a:cs typeface="B Nazanin" panose="00000400000000000000" pitchFamily="2" charset="-78"/>
              </a:rPr>
              <a:t>D</a:t>
            </a:r>
            <a:endParaRPr lang="en-US" sz="2800" dirty="0">
              <a:solidFill>
                <a:schemeClr val="tx1">
                  <a:lumMod val="50000"/>
                </a:schemeClr>
              </a:solidFill>
              <a:latin typeface="Arial" charset="0"/>
            </a:endParaRPr>
          </a:p>
        </p:txBody>
      </p:sp>
      <p:cxnSp>
        <p:nvCxnSpPr>
          <p:cNvPr id="28" name="Straight Connector 27"/>
          <p:cNvCxnSpPr/>
          <p:nvPr/>
        </p:nvCxnSpPr>
        <p:spPr>
          <a:xfrm flipV="1">
            <a:off x="6172200" y="152400"/>
            <a:ext cx="0" cy="1447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6248400" y="90488"/>
            <a:ext cx="4572000" cy="1570037"/>
          </a:xfrm>
          <a:prstGeom prst="rect">
            <a:avLst/>
          </a:prstGeom>
        </p:spPr>
        <p:txBody>
          <a:bodyPr>
            <a:spAutoFit/>
          </a:bodyPr>
          <a:lstStyle/>
          <a:p>
            <a:pPr algn="l" rtl="0">
              <a:defRPr/>
            </a:pPr>
            <a:r>
              <a:rPr lang="fa-IR" sz="2400" b="1" dirty="0">
                <a:solidFill>
                  <a:schemeClr val="tx1">
                    <a:lumMod val="50000"/>
                  </a:schemeClr>
                </a:solidFill>
                <a:latin typeface="Arial" charset="0"/>
                <a:cs typeface="B Nazanin" panose="00000400000000000000" pitchFamily="2" charset="-78"/>
              </a:rPr>
              <a:t>استقلال فردی</a:t>
            </a:r>
          </a:p>
          <a:p>
            <a:pPr algn="l" rtl="0">
              <a:defRPr/>
            </a:pPr>
            <a:r>
              <a:rPr lang="fa-IR" sz="2400" b="1" dirty="0">
                <a:solidFill>
                  <a:schemeClr val="tx1">
                    <a:lumMod val="50000"/>
                  </a:schemeClr>
                </a:solidFill>
                <a:latin typeface="Arial" charset="0"/>
                <a:cs typeface="B Nazanin" panose="00000400000000000000" pitchFamily="2" charset="-78"/>
              </a:rPr>
              <a:t>احترام</a:t>
            </a:r>
          </a:p>
          <a:p>
            <a:pPr algn="l" rtl="0">
              <a:defRPr/>
            </a:pPr>
            <a:r>
              <a:rPr lang="fa-IR" sz="2400" b="1" dirty="0">
                <a:solidFill>
                  <a:schemeClr val="tx1">
                    <a:lumMod val="50000"/>
                  </a:schemeClr>
                </a:solidFill>
                <a:latin typeface="Arial" charset="0"/>
                <a:cs typeface="B Nazanin" panose="00000400000000000000" pitchFamily="2" charset="-78"/>
              </a:rPr>
              <a:t>حریم خصوصی</a:t>
            </a:r>
          </a:p>
          <a:p>
            <a:pPr algn="l" rtl="0">
              <a:defRPr/>
            </a:pPr>
            <a:r>
              <a:rPr lang="fa-IR" sz="2400" b="1" dirty="0">
                <a:solidFill>
                  <a:schemeClr val="tx1">
                    <a:lumMod val="50000"/>
                  </a:schemeClr>
                </a:solidFill>
                <a:latin typeface="Arial" charset="0"/>
                <a:cs typeface="B Nazanin" panose="00000400000000000000" pitchFamily="2" charset="-78"/>
              </a:rPr>
              <a:t>حمایت</a:t>
            </a:r>
            <a:endParaRPr lang="en-US" dirty="0">
              <a:solidFill>
                <a:schemeClr val="tx1">
                  <a:lumMod val="50000"/>
                </a:schemeClr>
              </a:solidFill>
              <a:latin typeface="Arial" charset="0"/>
            </a:endParaRPr>
          </a:p>
        </p:txBody>
      </p:sp>
      <p:pic>
        <p:nvPicPr>
          <p:cNvPr id="51224" name="Picture 29"/>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2075" y="4419600"/>
            <a:ext cx="73025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255190"/>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mph" presetSubtype="0" fill="hold" nodeType="clickEffect">
                                  <p:stCondLst>
                                    <p:cond delay="0"/>
                                  </p:stCondLst>
                                  <p:childTnLst>
                                    <p:animScale>
                                      <p:cBhvr>
                                        <p:cTn id="11" dur="2000" fill="hold"/>
                                        <p:tgtEl>
                                          <p:spTgt spid="4"/>
                                        </p:tgtEl>
                                      </p:cBhvr>
                                      <p:by x="150000" y="150000"/>
                                    </p:animScale>
                                  </p:childTnLst>
                                </p:cTn>
                              </p:par>
                            </p:childTnLst>
                          </p:cTn>
                        </p:par>
                        <p:par>
                          <p:cTn id="12" fill="hold" nodeType="afterGroup">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par>
                          <p:cTn id="23" fill="hold" nodeType="afterGroup">
                            <p:stCondLst>
                              <p:cond delay="2000"/>
                            </p:stCondLst>
                            <p:childTnLst>
                              <p:par>
                                <p:cTn id="24" presetID="63" presetClass="path" presetSubtype="0" accel="50000" decel="50000" fill="hold" nodeType="afterEffect">
                                  <p:stCondLst>
                                    <p:cond delay="0"/>
                                  </p:stCondLst>
                                  <p:childTnLst>
                                    <p:animMotion origin="layout" path="M 3.33333E-6 2.96296E-6 L 0.2 -0.06482 " pathEditMode="relative" rAng="0" ptsTypes="AA">
                                      <p:cBhvr>
                                        <p:cTn id="25" dur="2000" fill="hold"/>
                                        <p:tgtEl>
                                          <p:spTgt spid="7"/>
                                        </p:tgtEl>
                                        <p:attrNameLst>
                                          <p:attrName>ppt_x</p:attrName>
                                          <p:attrName>ppt_y</p:attrName>
                                        </p:attrNameLst>
                                      </p:cBhvr>
                                      <p:rCtr x="10000" y="-3241"/>
                                    </p:animMotion>
                                  </p:childTnLst>
                                </p:cTn>
                              </p:par>
                            </p:childTnLst>
                          </p:cTn>
                        </p:par>
                        <p:par>
                          <p:cTn id="26" fill="hold" nodeType="afterGroup">
                            <p:stCondLst>
                              <p:cond delay="4000"/>
                            </p:stCondLst>
                            <p:childTnLst>
                              <p:par>
                                <p:cTn id="27" presetID="35" presetClass="path" presetSubtype="0" accel="50000" decel="50000" fill="hold" nodeType="afterEffect">
                                  <p:stCondLst>
                                    <p:cond delay="0"/>
                                  </p:stCondLst>
                                  <p:childTnLst>
                                    <p:animMotion origin="layout" path="M 3.61111E-6 -1.48148E-6 L 0.39184 0.12338 " pathEditMode="relative" rAng="0" ptsTypes="AA">
                                      <p:cBhvr>
                                        <p:cTn id="28" dur="2000" fill="hold"/>
                                        <p:tgtEl>
                                          <p:spTgt spid="8"/>
                                        </p:tgtEl>
                                        <p:attrNameLst>
                                          <p:attrName>ppt_x</p:attrName>
                                          <p:attrName>ppt_y</p:attrName>
                                        </p:attrNameLst>
                                      </p:cBhvr>
                                      <p:rCtr x="19583" y="6157"/>
                                    </p:animMotion>
                                  </p:childTnLst>
                                </p:cTn>
                              </p:par>
                            </p:childTnLst>
                          </p:cTn>
                        </p:par>
                        <p:par>
                          <p:cTn id="29" fill="hold">
                            <p:stCondLst>
                              <p:cond delay="6000"/>
                            </p:stCondLst>
                            <p:childTnLst>
                              <p:par>
                                <p:cTn id="30" presetID="42" presetClass="path" presetSubtype="0" accel="50000" decel="50000" fill="hold" nodeType="afterEffect">
                                  <p:stCondLst>
                                    <p:cond delay="0"/>
                                  </p:stCondLst>
                                  <p:childTnLst>
                                    <p:animMotion origin="layout" path="M -3.33333E-6 2.96296E-6 L 0.18334 0.23518 " pathEditMode="relative" rAng="0" ptsTypes="AA">
                                      <p:cBhvr>
                                        <p:cTn id="31" dur="2000" fill="hold"/>
                                        <p:tgtEl>
                                          <p:spTgt spid="10"/>
                                        </p:tgtEl>
                                        <p:attrNameLst>
                                          <p:attrName>ppt_x</p:attrName>
                                          <p:attrName>ppt_y</p:attrName>
                                        </p:attrNameLst>
                                      </p:cBhvr>
                                      <p:rCtr x="9167" y="11759"/>
                                    </p:animMotion>
                                  </p:childTnLst>
                                </p:cTn>
                              </p:par>
                            </p:childTnLst>
                          </p:cTn>
                        </p:par>
                        <p:par>
                          <p:cTn id="32" fill="hold" nodeType="afterGroup">
                            <p:stCondLst>
                              <p:cond delay="8000"/>
                            </p:stCondLst>
                            <p:childTnLst>
                              <p:par>
                                <p:cTn id="33" presetID="42" presetClass="path" presetSubtype="0" accel="50000" decel="50000" fill="hold" nodeType="afterEffect">
                                  <p:stCondLst>
                                    <p:cond delay="0"/>
                                  </p:stCondLst>
                                  <p:childTnLst>
                                    <p:animMotion origin="layout" path="M -3.33333E-6 -3.33333E-6 L -0.16666 0.23264 " pathEditMode="relative" rAng="0" ptsTypes="AA">
                                      <p:cBhvr>
                                        <p:cTn id="34" dur="2000" fill="hold"/>
                                        <p:tgtEl>
                                          <p:spTgt spid="11"/>
                                        </p:tgtEl>
                                        <p:attrNameLst>
                                          <p:attrName>ppt_x</p:attrName>
                                          <p:attrName>ppt_y</p:attrName>
                                        </p:attrNameLst>
                                      </p:cBhvr>
                                      <p:rCtr x="-8333" y="11620"/>
                                    </p:animMotion>
                                  </p:childTnLst>
                                </p:cTn>
                              </p:par>
                            </p:childTnLst>
                          </p:cTn>
                        </p:par>
                        <p:par>
                          <p:cTn id="35" fill="hold">
                            <p:stCondLst>
                              <p:cond delay="10000"/>
                            </p:stCondLst>
                            <p:childTnLst>
                              <p:par>
                                <p:cTn id="36" presetID="63" presetClass="path" presetSubtype="0" accel="50000" decel="50000" fill="hold" nodeType="afterEffect">
                                  <p:stCondLst>
                                    <p:cond delay="0"/>
                                  </p:stCondLst>
                                  <p:childTnLst>
                                    <p:animMotion origin="layout" path="M -8.33333E-7 -1.11111E-6 L -0.33385 0.13125 " pathEditMode="relative" rAng="0" ptsTypes="AA">
                                      <p:cBhvr>
                                        <p:cTn id="37" dur="2000" fill="hold"/>
                                        <p:tgtEl>
                                          <p:spTgt spid="12"/>
                                        </p:tgtEl>
                                        <p:attrNameLst>
                                          <p:attrName>ppt_x</p:attrName>
                                          <p:attrName>ppt_y</p:attrName>
                                        </p:attrNameLst>
                                      </p:cBhvr>
                                      <p:rCtr x="-16701" y="6551"/>
                                    </p:animMotion>
                                  </p:childTnLst>
                                </p:cTn>
                              </p:par>
                            </p:childTnLst>
                          </p:cTn>
                        </p:par>
                        <p:par>
                          <p:cTn id="38" fill="hold" nodeType="afterGroup">
                            <p:stCondLst>
                              <p:cond delay="12000"/>
                            </p:stCondLst>
                            <p:childTnLst>
                              <p:par>
                                <p:cTn id="39" presetID="35" presetClass="path" presetSubtype="0" accel="50000" decel="50000" fill="hold" nodeType="afterEffect">
                                  <p:stCondLst>
                                    <p:cond delay="0"/>
                                  </p:stCondLst>
                                  <p:childTnLst>
                                    <p:animMotion origin="layout" path="M -1.66667E-6 4.07407E-6 L -0.20729 -0.04885 " pathEditMode="relative" rAng="0" ptsTypes="AA">
                                      <p:cBhvr>
                                        <p:cTn id="40" dur="2000" fill="hold"/>
                                        <p:tgtEl>
                                          <p:spTgt spid="9"/>
                                        </p:tgtEl>
                                        <p:attrNameLst>
                                          <p:attrName>ppt_x</p:attrName>
                                          <p:attrName>ppt_y</p:attrName>
                                        </p:attrNameLst>
                                      </p:cBhvr>
                                      <p:rCtr x="-10365" y="-2454"/>
                                    </p:animMotion>
                                  </p:childTnLst>
                                </p:cTn>
                              </p:par>
                            </p:childTnLst>
                          </p:cTn>
                        </p:par>
                        <p:par>
                          <p:cTn id="41" fill="hold" nodeType="afterGroup">
                            <p:stCondLst>
                              <p:cond delay="14000"/>
                            </p:stCondLst>
                            <p:childTnLst>
                              <p:par>
                                <p:cTn id="42" presetID="22" presetClass="entr" presetSubtype="4"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down)">
                                      <p:cBhvr>
                                        <p:cTn id="44" dur="500"/>
                                        <p:tgtEl>
                                          <p:spTgt spid="20"/>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10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par>
                          <p:cTn id="63" fill="hold" nodeType="afterGroup">
                            <p:stCondLst>
                              <p:cond delay="500"/>
                            </p:stCondLst>
                            <p:childTnLst>
                              <p:par>
                                <p:cTn id="64" presetID="42"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1500"/>
                            </p:stCondLst>
                            <p:childTnLst>
                              <p:par>
                                <p:cTn id="70" presetID="22" presetClass="entr" presetSubtype="4"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down)">
                                      <p:cBhvr>
                                        <p:cTn id="72" dur="500"/>
                                        <p:tgtEl>
                                          <p:spTgt spid="2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1000"/>
                                        <p:tgtEl>
                                          <p:spTgt spid="29"/>
                                        </p:tgtEl>
                                      </p:cBhvr>
                                    </p:animEffect>
                                    <p:anim calcmode="lin" valueType="num">
                                      <p:cBhvr>
                                        <p:cTn id="78" dur="1000" fill="hold"/>
                                        <p:tgtEl>
                                          <p:spTgt spid="29"/>
                                        </p:tgtEl>
                                        <p:attrNameLst>
                                          <p:attrName>ppt_x</p:attrName>
                                        </p:attrNameLst>
                                      </p:cBhvr>
                                      <p:tavLst>
                                        <p:tav tm="0">
                                          <p:val>
                                            <p:strVal val="#ppt_x"/>
                                          </p:val>
                                        </p:tav>
                                        <p:tav tm="100000">
                                          <p:val>
                                            <p:strVal val="#ppt_x"/>
                                          </p:val>
                                        </p:tav>
                                      </p:tavLst>
                                    </p:anim>
                                    <p:anim calcmode="lin" valueType="num">
                                      <p:cBhvr>
                                        <p:cTn id="79" dur="1000" fill="hold"/>
                                        <p:tgtEl>
                                          <p:spTgt spid="29"/>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1000"/>
                            </p:stCondLst>
                            <p:childTnLst>
                              <p:par>
                                <p:cTn id="81" presetID="42" presetClass="entr" presetSubtype="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1000"/>
                                        <p:tgtEl>
                                          <p:spTgt spid="25"/>
                                        </p:tgtEl>
                                      </p:cBhvr>
                                    </p:animEffect>
                                    <p:anim calcmode="lin" valueType="num">
                                      <p:cBhvr>
                                        <p:cTn id="84" dur="1000" fill="hold"/>
                                        <p:tgtEl>
                                          <p:spTgt spid="25"/>
                                        </p:tgtEl>
                                        <p:attrNameLst>
                                          <p:attrName>ppt_x</p:attrName>
                                        </p:attrNameLst>
                                      </p:cBhvr>
                                      <p:tavLst>
                                        <p:tav tm="0">
                                          <p:val>
                                            <p:strVal val="#ppt_x"/>
                                          </p:val>
                                        </p:tav>
                                        <p:tav tm="100000">
                                          <p:val>
                                            <p:strVal val="#ppt_x"/>
                                          </p:val>
                                        </p:tav>
                                      </p:tavLst>
                                    </p:anim>
                                    <p:anim calcmode="lin" valueType="num">
                                      <p:cBhvr>
                                        <p:cTn id="8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2" fill="hold"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right)">
                                      <p:cBhvr>
                                        <p:cTn id="90" dur="500"/>
                                        <p:tgtEl>
                                          <p:spTgt spid="26"/>
                                        </p:tgtEl>
                                      </p:cBhvr>
                                    </p:animEffect>
                                  </p:childTnLst>
                                </p:cTn>
                              </p:par>
                            </p:childTnLst>
                          </p:cTn>
                        </p:par>
                        <p:par>
                          <p:cTn id="91" fill="hold" nodeType="afterGroup">
                            <p:stCondLst>
                              <p:cond delay="500"/>
                            </p:stCondLst>
                            <p:childTnLst>
                              <p:par>
                                <p:cTn id="92" presetID="42" presetClass="entr" presetSubtype="0"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1000"/>
                                        <p:tgtEl>
                                          <p:spTgt spid="27"/>
                                        </p:tgtEl>
                                      </p:cBhvr>
                                    </p:animEffect>
                                    <p:anim calcmode="lin" valueType="num">
                                      <p:cBhvr>
                                        <p:cTn id="95" dur="1000" fill="hold"/>
                                        <p:tgtEl>
                                          <p:spTgt spid="27"/>
                                        </p:tgtEl>
                                        <p:attrNameLst>
                                          <p:attrName>ppt_x</p:attrName>
                                        </p:attrNameLst>
                                      </p:cBhvr>
                                      <p:tavLst>
                                        <p:tav tm="0">
                                          <p:val>
                                            <p:strVal val="#ppt_x"/>
                                          </p:val>
                                        </p:tav>
                                        <p:tav tm="100000">
                                          <p:val>
                                            <p:strVal val="#ppt_x"/>
                                          </p:val>
                                        </p:tav>
                                      </p:tavLst>
                                    </p:anim>
                                    <p:anim calcmode="lin" valueType="num">
                                      <p:cBhvr>
                                        <p:cTn id="9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1" grpId="0"/>
      <p:bldP spid="25" grpId="0"/>
      <p:bldP spid="27"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1"/>
          <p:cNvSpPr>
            <a:spLocks noGrp="1"/>
          </p:cNvSpPr>
          <p:nvPr>
            <p:ph type="sldNum" sz="quarter" idx="12"/>
          </p:nvPr>
        </p:nvSpPr>
        <p:spPr bwMode="auto">
          <a:xfrm>
            <a:off x="3429000" y="19050"/>
            <a:ext cx="4114800" cy="328613"/>
          </a:xfrm>
          <a:noFill/>
          <a:ln>
            <a:miter lim="800000"/>
            <a:headEnd/>
            <a:tailEnd/>
          </a:ln>
        </p:spPr>
        <p:txBody>
          <a:bodyPr wrap="square" numCol="1" anchorCtr="0" compatLnSpc="1">
            <a:prstTxWarp prst="textNoShape">
              <a:avLst/>
            </a:prstTxWarp>
          </a:bodyPr>
          <a:lstStyle/>
          <a:p>
            <a:pPr algn="ctr"/>
            <a:fld id="{5A50361E-D597-418F-86CC-0498246643FB}" type="slidenum">
              <a:rPr lang="ar-SA" altLang="en-US" smtClean="0">
                <a:solidFill>
                  <a:prstClr val="black">
                    <a:tint val="75000"/>
                  </a:prstClr>
                </a:solidFill>
                <a:latin typeface="Arial" pitchFamily="34" charset="0"/>
              </a:rPr>
              <a:pPr algn="ctr"/>
              <a:t>32</a:t>
            </a:fld>
            <a:endParaRPr lang="en-US" altLang="en-US" smtClean="0">
              <a:solidFill>
                <a:prstClr val="black">
                  <a:tint val="75000"/>
                </a:prstClr>
              </a:solidFill>
              <a:latin typeface="Arial" pitchFamily="34" charset="0"/>
              <a:cs typeface="Arial" pitchFamily="34" charset="0"/>
            </a:endParaRPr>
          </a:p>
        </p:txBody>
      </p:sp>
      <p:sp>
        <p:nvSpPr>
          <p:cNvPr id="55299" name="Title 2"/>
          <p:cNvSpPr txBox="1">
            <a:spLocks/>
          </p:cNvSpPr>
          <p:nvPr/>
        </p:nvSpPr>
        <p:spPr bwMode="auto">
          <a:xfrm>
            <a:off x="-1297193" y="-76200"/>
            <a:ext cx="8229600" cy="1143000"/>
          </a:xfrm>
          <a:prstGeom prst="rect">
            <a:avLst/>
          </a:prstGeom>
          <a:noFill/>
          <a:ln w="9525">
            <a:noFill/>
            <a:miter lim="800000"/>
            <a:headEnd/>
            <a:tailEnd/>
          </a:ln>
        </p:spPr>
        <p:txBody>
          <a:bodyPr anchor="ctr"/>
          <a:lstStyle/>
          <a:p>
            <a:pPr algn="r"/>
            <a:r>
              <a:rPr lang="fa-IR" altLang="en-US" sz="3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a typeface="SimSun" pitchFamily="2" charset="-122"/>
                <a:cs typeface="B Nazanin" pitchFamily="2" charset="-78"/>
              </a:rPr>
              <a:t>مسؤولیت </a:t>
            </a:r>
            <a:r>
              <a:rPr lang="fa-IR" altLang="en-US"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a typeface="SimSun" pitchFamily="2" charset="-122"/>
                <a:cs typeface="B Nazanin" pitchFamily="2" charset="-78"/>
              </a:rPr>
              <a:t>پذیری اخلاقی در زندگی خانوادگی </a:t>
            </a:r>
            <a:endParaRPr lang="ar-SA" altLang="en-US"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a typeface="SimSun" pitchFamily="2" charset="-122"/>
              <a:cs typeface="B Nazanin" pitchFamily="2" charset="-78"/>
            </a:endParaRPr>
          </a:p>
        </p:txBody>
      </p:sp>
      <p:pic>
        <p:nvPicPr>
          <p:cNvPr id="4" name="Picture 10"/>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560" r="13554" b="16405"/>
          <a:stretch/>
        </p:blipFill>
        <p:spPr bwMode="auto">
          <a:xfrm>
            <a:off x="2423361" y="1108075"/>
            <a:ext cx="2637896" cy="24117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Oval 4"/>
          <p:cNvSpPr/>
          <p:nvPr/>
        </p:nvSpPr>
        <p:spPr>
          <a:xfrm>
            <a:off x="6964362" y="1031875"/>
            <a:ext cx="1371600" cy="12954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a:defRPr/>
            </a:pPr>
            <a:endParaRPr lang="ar-SA" kern="0">
              <a:solidFill>
                <a:sysClr val="windowText" lastClr="000000"/>
              </a:solidFill>
              <a:cs typeface="B Nazanin" pitchFamily="2" charset="-78"/>
            </a:endParaRPr>
          </a:p>
        </p:txBody>
      </p:sp>
      <p:sp>
        <p:nvSpPr>
          <p:cNvPr id="6" name="Oval 5"/>
          <p:cNvSpPr/>
          <p:nvPr/>
        </p:nvSpPr>
        <p:spPr>
          <a:xfrm>
            <a:off x="7553632" y="4070067"/>
            <a:ext cx="1371600" cy="12954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a:defRPr/>
            </a:pPr>
            <a:endParaRPr lang="ar-SA" kern="0">
              <a:solidFill>
                <a:sysClr val="windowText" lastClr="000000"/>
              </a:solidFill>
            </a:endParaRPr>
          </a:p>
        </p:txBody>
      </p:sp>
      <p:sp>
        <p:nvSpPr>
          <p:cNvPr id="7" name="Oval 6"/>
          <p:cNvSpPr/>
          <p:nvPr/>
        </p:nvSpPr>
        <p:spPr>
          <a:xfrm>
            <a:off x="5410200" y="5410200"/>
            <a:ext cx="1371600" cy="12954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a:defRPr/>
            </a:pPr>
            <a:endParaRPr lang="ar-SA" kern="0">
              <a:solidFill>
                <a:sysClr val="windowText" lastClr="000000"/>
              </a:solidFill>
            </a:endParaRPr>
          </a:p>
        </p:txBody>
      </p:sp>
      <p:sp>
        <p:nvSpPr>
          <p:cNvPr id="8" name="Oval 7"/>
          <p:cNvSpPr/>
          <p:nvPr/>
        </p:nvSpPr>
        <p:spPr>
          <a:xfrm>
            <a:off x="2476500" y="5448300"/>
            <a:ext cx="1371600" cy="12954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a:defRPr/>
            </a:pPr>
            <a:endParaRPr lang="ar-SA" kern="0">
              <a:solidFill>
                <a:sysClr val="windowText" lastClr="000000"/>
              </a:solidFill>
            </a:endParaRPr>
          </a:p>
        </p:txBody>
      </p:sp>
      <p:sp>
        <p:nvSpPr>
          <p:cNvPr id="9" name="Title 2"/>
          <p:cNvSpPr txBox="1">
            <a:spLocks/>
          </p:cNvSpPr>
          <p:nvPr/>
        </p:nvSpPr>
        <p:spPr bwMode="auto">
          <a:xfrm>
            <a:off x="7116762" y="1108075"/>
            <a:ext cx="1158875" cy="1101725"/>
          </a:xfrm>
          <a:prstGeom prst="rect">
            <a:avLst/>
          </a:prstGeom>
          <a:noFill/>
          <a:ln w="9525">
            <a:noFill/>
            <a:miter lim="800000"/>
            <a:headEnd/>
            <a:tailEnd/>
          </a:ln>
        </p:spPr>
        <p:txBody>
          <a:bodyPr anchor="ctr"/>
          <a:lstStyle/>
          <a:p>
            <a:pPr algn="ctr" eaLnBrk="0" hangingPunct="0">
              <a:defRPr/>
            </a:pPr>
            <a:r>
              <a:rPr lang="fa-IR" sz="3600" b="1" kern="0" dirty="0">
                <a:solidFill>
                  <a:srgbClr val="FF6600"/>
                </a:solidFill>
                <a:cs typeface="B Nazanin" pitchFamily="2" charset="-78"/>
              </a:rPr>
              <a:t>همسر</a:t>
            </a:r>
            <a:endParaRPr lang="ar-SA" sz="3600" b="1" kern="0" dirty="0">
              <a:solidFill>
                <a:srgbClr val="FF6600"/>
              </a:solidFill>
              <a:cs typeface="B Nazanin" pitchFamily="2" charset="-78"/>
            </a:endParaRPr>
          </a:p>
        </p:txBody>
      </p:sp>
      <p:sp>
        <p:nvSpPr>
          <p:cNvPr id="10" name="Title 2"/>
          <p:cNvSpPr txBox="1">
            <a:spLocks/>
          </p:cNvSpPr>
          <p:nvPr/>
        </p:nvSpPr>
        <p:spPr bwMode="auto">
          <a:xfrm>
            <a:off x="7477432" y="4017168"/>
            <a:ext cx="1371600" cy="1144588"/>
          </a:xfrm>
          <a:prstGeom prst="rect">
            <a:avLst/>
          </a:prstGeom>
          <a:noFill/>
          <a:ln w="9525">
            <a:noFill/>
            <a:miter lim="800000"/>
            <a:headEnd/>
            <a:tailEnd/>
          </a:ln>
        </p:spPr>
        <p:txBody>
          <a:bodyPr anchor="ctr"/>
          <a:lstStyle/>
          <a:p>
            <a:pPr algn="ctr" eaLnBrk="0" hangingPunct="0">
              <a:defRPr/>
            </a:pPr>
            <a:r>
              <a:rPr lang="fa-IR" sz="3600" b="1" kern="0" dirty="0">
                <a:solidFill>
                  <a:srgbClr val="FF6600"/>
                </a:solidFill>
                <a:cs typeface="B Nazanin" pitchFamily="2" charset="-78"/>
              </a:rPr>
              <a:t>پسر</a:t>
            </a:r>
            <a:endParaRPr lang="ar-SA" sz="3600" b="1" kern="0" dirty="0">
              <a:solidFill>
                <a:srgbClr val="FF6600"/>
              </a:solidFill>
              <a:cs typeface="B Nazanin" pitchFamily="2" charset="-78"/>
            </a:endParaRPr>
          </a:p>
        </p:txBody>
      </p:sp>
      <p:sp>
        <p:nvSpPr>
          <p:cNvPr id="11" name="Title 2"/>
          <p:cNvSpPr txBox="1">
            <a:spLocks/>
          </p:cNvSpPr>
          <p:nvPr/>
        </p:nvSpPr>
        <p:spPr bwMode="auto">
          <a:xfrm>
            <a:off x="5410200" y="5351462"/>
            <a:ext cx="1371600" cy="1295400"/>
          </a:xfrm>
          <a:prstGeom prst="rect">
            <a:avLst/>
          </a:prstGeom>
          <a:noFill/>
          <a:ln w="9525">
            <a:noFill/>
            <a:miter lim="800000"/>
            <a:headEnd/>
            <a:tailEnd/>
          </a:ln>
        </p:spPr>
        <p:txBody>
          <a:bodyPr anchor="ctr"/>
          <a:lstStyle/>
          <a:p>
            <a:pPr algn="ctr" eaLnBrk="0" hangingPunct="0">
              <a:defRPr/>
            </a:pPr>
            <a:r>
              <a:rPr lang="fa-IR" sz="3600" b="1" kern="0" dirty="0">
                <a:solidFill>
                  <a:srgbClr val="FF6600"/>
                </a:solidFill>
                <a:cs typeface="B Nazanin" pitchFamily="2" charset="-78"/>
              </a:rPr>
              <a:t>پدر</a:t>
            </a:r>
            <a:endParaRPr lang="ar-SA" sz="3600" b="1" kern="0" dirty="0">
              <a:solidFill>
                <a:srgbClr val="FF6600"/>
              </a:solidFill>
              <a:cs typeface="B Nazanin" pitchFamily="2" charset="-78"/>
            </a:endParaRPr>
          </a:p>
        </p:txBody>
      </p:sp>
      <p:sp>
        <p:nvSpPr>
          <p:cNvPr id="12" name="Title 2"/>
          <p:cNvSpPr txBox="1">
            <a:spLocks/>
          </p:cNvSpPr>
          <p:nvPr/>
        </p:nvSpPr>
        <p:spPr bwMode="auto">
          <a:xfrm>
            <a:off x="2476500" y="5486400"/>
            <a:ext cx="1371600" cy="1204913"/>
          </a:xfrm>
          <a:prstGeom prst="rect">
            <a:avLst/>
          </a:prstGeom>
          <a:noFill/>
          <a:ln w="9525">
            <a:noFill/>
            <a:miter lim="800000"/>
            <a:headEnd/>
            <a:tailEnd/>
          </a:ln>
        </p:spPr>
        <p:txBody>
          <a:bodyPr anchor="ctr"/>
          <a:lstStyle/>
          <a:p>
            <a:pPr algn="ctr" eaLnBrk="0" hangingPunct="0">
              <a:defRPr/>
            </a:pPr>
            <a:r>
              <a:rPr lang="fa-IR" sz="3600" b="1" kern="0" dirty="0">
                <a:solidFill>
                  <a:srgbClr val="FF6600"/>
                </a:solidFill>
                <a:cs typeface="B Nazanin" pitchFamily="2" charset="-78"/>
              </a:rPr>
              <a:t>داماد</a:t>
            </a:r>
            <a:endParaRPr lang="ar-SA" sz="3600" b="1" kern="0" dirty="0">
              <a:solidFill>
                <a:srgbClr val="FF6600"/>
              </a:solidFill>
              <a:cs typeface="B Nazanin" pitchFamily="2" charset="-78"/>
            </a:endParaRPr>
          </a:p>
        </p:txBody>
      </p:sp>
      <p:cxnSp>
        <p:nvCxnSpPr>
          <p:cNvPr id="13" name="Straight Arrow Connector 12"/>
          <p:cNvCxnSpPr/>
          <p:nvPr/>
        </p:nvCxnSpPr>
        <p:spPr>
          <a:xfrm flipV="1">
            <a:off x="5163292" y="2057400"/>
            <a:ext cx="1801070" cy="44798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p:nvPr/>
        </p:nvCxnSpPr>
        <p:spPr>
          <a:xfrm>
            <a:off x="3080953" y="3519846"/>
            <a:ext cx="145257" cy="187929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p:nvPr/>
        </p:nvCxnSpPr>
        <p:spPr>
          <a:xfrm>
            <a:off x="4322967" y="3601244"/>
            <a:ext cx="1243806" cy="188515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p:nvPr/>
        </p:nvCxnSpPr>
        <p:spPr>
          <a:xfrm>
            <a:off x="5270039" y="3162300"/>
            <a:ext cx="2292811" cy="130175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7" name="Oval 16"/>
          <p:cNvSpPr/>
          <p:nvPr/>
        </p:nvSpPr>
        <p:spPr>
          <a:xfrm>
            <a:off x="3927935" y="5486400"/>
            <a:ext cx="1371600" cy="12954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a:defRPr/>
            </a:pPr>
            <a:endParaRPr lang="ar-SA" kern="0">
              <a:solidFill>
                <a:sysClr val="windowText" lastClr="000000"/>
              </a:solidFill>
            </a:endParaRPr>
          </a:p>
        </p:txBody>
      </p:sp>
      <p:sp>
        <p:nvSpPr>
          <p:cNvPr id="18" name="Title 2"/>
          <p:cNvSpPr txBox="1">
            <a:spLocks/>
          </p:cNvSpPr>
          <p:nvPr/>
        </p:nvSpPr>
        <p:spPr bwMode="auto">
          <a:xfrm>
            <a:off x="3898439" y="5475339"/>
            <a:ext cx="1371600" cy="1295400"/>
          </a:xfrm>
          <a:prstGeom prst="rect">
            <a:avLst/>
          </a:prstGeom>
          <a:noFill/>
          <a:ln w="9525">
            <a:noFill/>
            <a:miter lim="800000"/>
            <a:headEnd/>
            <a:tailEnd/>
          </a:ln>
        </p:spPr>
        <p:txBody>
          <a:bodyPr anchor="ctr"/>
          <a:lstStyle/>
          <a:p>
            <a:pPr algn="ctr" eaLnBrk="0" hangingPunct="0">
              <a:defRPr/>
            </a:pPr>
            <a:r>
              <a:rPr lang="fa-IR" sz="3600" kern="0" dirty="0">
                <a:solidFill>
                  <a:srgbClr val="FF6600"/>
                </a:solidFill>
                <a:cs typeface="B Nazanin" pitchFamily="2" charset="-78"/>
              </a:rPr>
              <a:t>همسایه</a:t>
            </a:r>
            <a:endParaRPr lang="ar-SA" sz="3600" kern="0" dirty="0">
              <a:solidFill>
                <a:srgbClr val="FF6600"/>
              </a:solidFill>
              <a:cs typeface="B Nazanin" pitchFamily="2" charset="-78"/>
            </a:endParaRPr>
          </a:p>
        </p:txBody>
      </p:sp>
      <p:cxnSp>
        <p:nvCxnSpPr>
          <p:cNvPr id="19" name="Straight Arrow Connector 18"/>
          <p:cNvCxnSpPr/>
          <p:nvPr/>
        </p:nvCxnSpPr>
        <p:spPr>
          <a:xfrm>
            <a:off x="3848100" y="3657600"/>
            <a:ext cx="474867" cy="17907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1" name="Straight Arrow Connector 20"/>
          <p:cNvCxnSpPr/>
          <p:nvPr/>
        </p:nvCxnSpPr>
        <p:spPr>
          <a:xfrm flipH="1">
            <a:off x="1934497" y="3519846"/>
            <a:ext cx="542003" cy="189035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3" name="Oval 22"/>
          <p:cNvSpPr/>
          <p:nvPr/>
        </p:nvSpPr>
        <p:spPr>
          <a:xfrm>
            <a:off x="948813" y="5372100"/>
            <a:ext cx="1447800" cy="13716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eaLnBrk="0" hangingPunct="0">
              <a:defRPr/>
            </a:pPr>
            <a:r>
              <a:rPr lang="fa-IR" sz="2800" b="1" kern="0" dirty="0">
                <a:solidFill>
                  <a:srgbClr val="FF6600"/>
                </a:solidFill>
                <a:cs typeface="B Nazanin" pitchFamily="2" charset="-78"/>
              </a:rPr>
              <a:t>عروس</a:t>
            </a:r>
            <a:endParaRPr lang="ar-SA" sz="3200" b="1" kern="0" dirty="0">
              <a:solidFill>
                <a:srgbClr val="FF6600"/>
              </a:solidFill>
              <a:cs typeface="B Nazanin" pitchFamily="2" charset="-78"/>
            </a:endParaRPr>
          </a:p>
        </p:txBody>
      </p:sp>
      <p:cxnSp>
        <p:nvCxnSpPr>
          <p:cNvPr id="24" name="Straight Arrow Connector 23"/>
          <p:cNvCxnSpPr/>
          <p:nvPr/>
        </p:nvCxnSpPr>
        <p:spPr>
          <a:xfrm>
            <a:off x="5270039" y="2838450"/>
            <a:ext cx="2121361" cy="32385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8" name="Oval 27"/>
          <p:cNvSpPr/>
          <p:nvPr/>
        </p:nvSpPr>
        <p:spPr>
          <a:xfrm>
            <a:off x="7477432" y="2514600"/>
            <a:ext cx="1371600" cy="12954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eaLnBrk="0" hangingPunct="0">
              <a:defRPr/>
            </a:pPr>
            <a:r>
              <a:rPr lang="fa-IR" sz="3200" b="1" kern="0" dirty="0">
                <a:solidFill>
                  <a:srgbClr val="FF6600"/>
                </a:solidFill>
                <a:cs typeface="B Nazanin" pitchFamily="2" charset="-78"/>
              </a:rPr>
              <a:t>دختر</a:t>
            </a:r>
            <a:endParaRPr lang="ar-SA" b="1" kern="0" dirty="0">
              <a:solidFill>
                <a:srgbClr val="FF6600"/>
              </a:solidFill>
              <a:cs typeface="B Nazanin" pitchFamily="2" charset="-78"/>
            </a:endParaRPr>
          </a:p>
        </p:txBody>
      </p:sp>
      <p:cxnSp>
        <p:nvCxnSpPr>
          <p:cNvPr id="31" name="Straight Arrow Connector 30"/>
          <p:cNvCxnSpPr/>
          <p:nvPr/>
        </p:nvCxnSpPr>
        <p:spPr>
          <a:xfrm flipH="1">
            <a:off x="1295400" y="3352800"/>
            <a:ext cx="1101213" cy="9906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37" name="Oval 36"/>
          <p:cNvSpPr/>
          <p:nvPr/>
        </p:nvSpPr>
        <p:spPr>
          <a:xfrm>
            <a:off x="0" y="4191000"/>
            <a:ext cx="1371600" cy="12954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a:defRPr/>
            </a:pPr>
            <a:endParaRPr lang="ar-SA" kern="0">
              <a:solidFill>
                <a:sysClr val="windowText" lastClr="000000"/>
              </a:solidFill>
            </a:endParaRPr>
          </a:p>
        </p:txBody>
      </p:sp>
      <p:sp>
        <p:nvSpPr>
          <p:cNvPr id="36" name="Rectangle 35"/>
          <p:cNvSpPr/>
          <p:nvPr/>
        </p:nvSpPr>
        <p:spPr>
          <a:xfrm>
            <a:off x="82550" y="4572000"/>
            <a:ext cx="1212850" cy="523875"/>
          </a:xfrm>
          <a:prstGeom prst="rect">
            <a:avLst/>
          </a:prstGeom>
        </p:spPr>
        <p:txBody>
          <a:bodyPr wrap="none">
            <a:spAutoFit/>
          </a:bodyPr>
          <a:lstStyle/>
          <a:p>
            <a:pPr algn="ctr" eaLnBrk="0" hangingPunct="0">
              <a:defRPr/>
            </a:pPr>
            <a:r>
              <a:rPr lang="fa-IR" sz="2800" b="1" kern="0" dirty="0">
                <a:solidFill>
                  <a:srgbClr val="FF6600"/>
                </a:solidFill>
                <a:cs typeface="B Nazanin" pitchFamily="2" charset="-78"/>
              </a:rPr>
              <a:t>خویشان</a:t>
            </a:r>
            <a:endParaRPr lang="ar-SA" sz="2800" b="1" kern="0" dirty="0">
              <a:solidFill>
                <a:srgbClr val="FF6600"/>
              </a:solidFill>
              <a:cs typeface="B Nazanin" pitchFamily="2" charset="-78"/>
            </a:endParaRPr>
          </a:p>
        </p:txBody>
      </p:sp>
      <p:cxnSp>
        <p:nvCxnSpPr>
          <p:cNvPr id="29" name="Straight Arrow Connector 28"/>
          <p:cNvCxnSpPr/>
          <p:nvPr/>
        </p:nvCxnSpPr>
        <p:spPr>
          <a:xfrm>
            <a:off x="5100638" y="3657600"/>
            <a:ext cx="2138362" cy="169386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32" name="Oval 31"/>
          <p:cNvSpPr/>
          <p:nvPr/>
        </p:nvSpPr>
        <p:spPr>
          <a:xfrm>
            <a:off x="7010400" y="5399139"/>
            <a:ext cx="1371600" cy="12954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eaLnBrk="0" hangingPunct="0">
              <a:defRPr/>
            </a:pPr>
            <a:r>
              <a:rPr lang="fa-IR" sz="3200" b="1" kern="0" dirty="0">
                <a:solidFill>
                  <a:srgbClr val="FF6600"/>
                </a:solidFill>
                <a:cs typeface="B Nazanin" pitchFamily="2" charset="-78"/>
              </a:rPr>
              <a:t>مادر</a:t>
            </a:r>
            <a:endParaRPr lang="ar-SA" b="1" kern="0" dirty="0">
              <a:solidFill>
                <a:srgbClr val="FF6600"/>
              </a:solidFill>
              <a:cs typeface="B Nazanin" pitchFamily="2" charset="-78"/>
            </a:endParaRPr>
          </a:p>
        </p:txBody>
      </p:sp>
      <p:cxnSp>
        <p:nvCxnSpPr>
          <p:cNvPr id="30" name="Straight Arrow Connector 29"/>
          <p:cNvCxnSpPr/>
          <p:nvPr/>
        </p:nvCxnSpPr>
        <p:spPr>
          <a:xfrm flipH="1">
            <a:off x="1371600" y="3079467"/>
            <a:ext cx="851720" cy="8283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33" name="Oval 32"/>
          <p:cNvSpPr/>
          <p:nvPr/>
        </p:nvSpPr>
        <p:spPr>
          <a:xfrm>
            <a:off x="-38100" y="2581192"/>
            <a:ext cx="1447800" cy="1371600"/>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rtlCol="1" anchor="ctr"/>
          <a:lstStyle/>
          <a:p>
            <a:pPr algn="ctr" eaLnBrk="0" hangingPunct="0">
              <a:defRPr/>
            </a:pPr>
            <a:r>
              <a:rPr lang="fa-IR" sz="2800" b="1" kern="0" dirty="0" smtClean="0">
                <a:solidFill>
                  <a:srgbClr val="FF6600"/>
                </a:solidFill>
                <a:cs typeface="B Nazanin" pitchFamily="2" charset="-78"/>
              </a:rPr>
              <a:t>خودم</a:t>
            </a:r>
            <a:endParaRPr lang="ar-SA" sz="3200" b="1" kern="0" dirty="0">
              <a:solidFill>
                <a:srgbClr val="FF6600"/>
              </a:solidFill>
              <a:cs typeface="B Nazanin" pitchFamily="2" charset="-78"/>
            </a:endParaRPr>
          </a:p>
        </p:txBody>
      </p:sp>
    </p:spTree>
    <p:extLst>
      <p:ext uri="{BB962C8B-B14F-4D97-AF65-F5344CB8AC3E}">
        <p14:creationId xmlns:p14="http://schemas.microsoft.com/office/powerpoint/2010/main" val="1604492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nodeType="afterGroup">
                            <p:stCondLst>
                              <p:cond delay="25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nodeType="afterGroup">
                            <p:stCondLst>
                              <p:cond delay="3000"/>
                            </p:stCondLst>
                            <p:childTnLst>
                              <p:par>
                                <p:cTn id="29" presetID="22" presetClass="entr" presetSubtype="8"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par>
                          <p:cTn id="32" fill="hold" nodeType="afterGroup">
                            <p:stCondLst>
                              <p:cond delay="3500"/>
                            </p:stCondLst>
                            <p:childTnLst>
                              <p:par>
                                <p:cTn id="33" presetID="22" presetClass="entr" presetSubtype="1"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par>
                          <p:cTn id="36" fill="hold" nodeType="afterGroup">
                            <p:stCondLst>
                              <p:cond delay="4000"/>
                            </p:stCondLst>
                            <p:childTnLst>
                              <p:par>
                                <p:cTn id="37" presetID="22" presetClass="entr" presetSubtype="1"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up)">
                                      <p:cBhvr>
                                        <p:cTn id="39" dur="500"/>
                                        <p:tgtEl>
                                          <p:spTgt spid="31"/>
                                        </p:tgtEl>
                                      </p:cBhvr>
                                    </p:animEffect>
                                  </p:childTnLst>
                                </p:cTn>
                              </p:par>
                            </p:childTnLst>
                          </p:cTn>
                        </p:par>
                        <p:par>
                          <p:cTn id="40" fill="hold" nodeType="afterGroup">
                            <p:stCondLst>
                              <p:cond delay="4500"/>
                            </p:stCondLst>
                            <p:childTnLst>
                              <p:par>
                                <p:cTn id="41" presetID="22" presetClass="entr" presetSubtype="1"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500"/>
                                        <p:tgtEl>
                                          <p:spTgt spid="30"/>
                                        </p:tgtEl>
                                      </p:cBhvr>
                                    </p:animEffect>
                                  </p:childTnLst>
                                </p:cTn>
                              </p:par>
                            </p:childTnLst>
                          </p:cTn>
                        </p:par>
                        <p:par>
                          <p:cTn id="44" fill="hold">
                            <p:stCondLst>
                              <p:cond delay="5000"/>
                            </p:stCondLst>
                            <p:childTnLst>
                              <p:par>
                                <p:cTn id="45" presetID="21" presetClass="entr" presetSubtype="1"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heel(1)">
                                      <p:cBhvr>
                                        <p:cTn id="47" dur="2000"/>
                                        <p:tgtEl>
                                          <p:spTgt spid="5"/>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heel(1)">
                                      <p:cBhvr>
                                        <p:cTn id="50" dur="2000"/>
                                        <p:tgtEl>
                                          <p:spTgt spid="9"/>
                                        </p:tgtEl>
                                      </p:cBhvr>
                                    </p:animEffect>
                                  </p:childTnLst>
                                </p:cTn>
                              </p:par>
                            </p:childTnLst>
                          </p:cTn>
                        </p:par>
                        <p:par>
                          <p:cTn id="51" fill="hold" nodeType="afterGroup">
                            <p:stCondLst>
                              <p:cond delay="7000"/>
                            </p:stCondLst>
                            <p:childTnLst>
                              <p:par>
                                <p:cTn id="52" presetID="21" presetClass="entr" presetSubtype="1"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heel(1)">
                                      <p:cBhvr>
                                        <p:cTn id="54" dur="2000"/>
                                        <p:tgtEl>
                                          <p:spTgt spid="28"/>
                                        </p:tgtEl>
                                      </p:cBhvr>
                                    </p:animEffect>
                                  </p:childTnLst>
                                </p:cTn>
                              </p:par>
                            </p:childTnLst>
                          </p:cTn>
                        </p:par>
                        <p:par>
                          <p:cTn id="55" fill="hold" nodeType="afterGroup">
                            <p:stCondLst>
                              <p:cond delay="9000"/>
                            </p:stCondLst>
                            <p:childTnLst>
                              <p:par>
                                <p:cTn id="56" presetID="21" presetClass="entr" presetSubtype="1"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heel(1)">
                                      <p:cBhvr>
                                        <p:cTn id="58" dur="2000"/>
                                        <p:tgtEl>
                                          <p:spTgt spid="1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heel(1)">
                                      <p:cBhvr>
                                        <p:cTn id="61" dur="2000"/>
                                        <p:tgtEl>
                                          <p:spTgt spid="6"/>
                                        </p:tgtEl>
                                      </p:cBhvr>
                                    </p:animEffect>
                                  </p:childTnLst>
                                </p:cTn>
                              </p:par>
                            </p:childTnLst>
                          </p:cTn>
                        </p:par>
                        <p:par>
                          <p:cTn id="62" fill="hold" nodeType="afterGroup">
                            <p:stCondLst>
                              <p:cond delay="11000"/>
                            </p:stCondLst>
                            <p:childTnLst>
                              <p:par>
                                <p:cTn id="63" presetID="21" presetClass="entr" presetSubtype="1"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wheel(1)">
                                      <p:cBhvr>
                                        <p:cTn id="65" dur="2000"/>
                                        <p:tgtEl>
                                          <p:spTgt spid="32"/>
                                        </p:tgtEl>
                                      </p:cBhvr>
                                    </p:animEffect>
                                  </p:childTnLst>
                                </p:cTn>
                              </p:par>
                            </p:childTnLst>
                          </p:cTn>
                        </p:par>
                        <p:par>
                          <p:cTn id="66" fill="hold">
                            <p:stCondLst>
                              <p:cond delay="13000"/>
                            </p:stCondLst>
                            <p:childTnLst>
                              <p:par>
                                <p:cTn id="67" presetID="21" presetClass="entr" presetSubtype="1"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wheel(1)">
                                      <p:cBhvr>
                                        <p:cTn id="69" dur="2000"/>
                                        <p:tgtEl>
                                          <p:spTgt spid="7"/>
                                        </p:tgtEl>
                                      </p:cBhvr>
                                    </p:animEffect>
                                  </p:childTnLst>
                                </p:cTn>
                              </p:par>
                              <p:par>
                                <p:cTn id="70" presetID="21" presetClass="entr" presetSubtype="1" fill="hold" grpId="0"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heel(1)">
                                      <p:cBhvr>
                                        <p:cTn id="72" dur="2000"/>
                                        <p:tgtEl>
                                          <p:spTgt spid="11"/>
                                        </p:tgtEl>
                                      </p:cBhvr>
                                    </p:animEffect>
                                  </p:childTnLst>
                                </p:cTn>
                              </p:par>
                            </p:childTnLst>
                          </p:cTn>
                        </p:par>
                        <p:par>
                          <p:cTn id="73" fill="hold" nodeType="afterGroup">
                            <p:stCondLst>
                              <p:cond delay="15000"/>
                            </p:stCondLst>
                            <p:childTnLst>
                              <p:par>
                                <p:cTn id="74" presetID="21" presetClass="entr" presetSubtype="1"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heel(1)">
                                      <p:cBhvr>
                                        <p:cTn id="76" dur="2000"/>
                                        <p:tgtEl>
                                          <p:spTgt spid="17"/>
                                        </p:tgtEl>
                                      </p:cBhvr>
                                    </p:animEffect>
                                  </p:childTnLst>
                                </p:cTn>
                              </p:par>
                              <p:par>
                                <p:cTn id="77" presetID="21" presetClass="entr" presetSubtype="1"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heel(1)">
                                      <p:cBhvr>
                                        <p:cTn id="79" dur="2000"/>
                                        <p:tgtEl>
                                          <p:spTgt spid="18"/>
                                        </p:tgtEl>
                                      </p:cBhvr>
                                    </p:animEffect>
                                  </p:childTnLst>
                                </p:cTn>
                              </p:par>
                            </p:childTnLst>
                          </p:cTn>
                        </p:par>
                        <p:par>
                          <p:cTn id="80" fill="hold" nodeType="afterGroup">
                            <p:stCondLst>
                              <p:cond delay="17000"/>
                            </p:stCondLst>
                            <p:childTnLst>
                              <p:par>
                                <p:cTn id="81" presetID="21" presetClass="entr" presetSubtype="1" fill="hold" grpId="0"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wheel(1)">
                                      <p:cBhvr>
                                        <p:cTn id="83" dur="2000"/>
                                        <p:tgtEl>
                                          <p:spTgt spid="8"/>
                                        </p:tgtEl>
                                      </p:cBhvr>
                                    </p:animEffect>
                                  </p:childTnLst>
                                </p:cTn>
                              </p:par>
                              <p:par>
                                <p:cTn id="84" presetID="21" presetClass="entr" presetSubtype="1" fill="hold" grpId="0" nodeType="with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heel(1)">
                                      <p:cBhvr>
                                        <p:cTn id="86" dur="2000"/>
                                        <p:tgtEl>
                                          <p:spTgt spid="12"/>
                                        </p:tgtEl>
                                      </p:cBhvr>
                                    </p:animEffect>
                                  </p:childTnLst>
                                </p:cTn>
                              </p:par>
                            </p:childTnLst>
                          </p:cTn>
                        </p:par>
                        <p:par>
                          <p:cTn id="87" fill="hold" nodeType="afterGroup">
                            <p:stCondLst>
                              <p:cond delay="19000"/>
                            </p:stCondLst>
                            <p:childTnLst>
                              <p:par>
                                <p:cTn id="88" presetID="21" presetClass="entr" presetSubtype="1"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wheel(1)">
                                      <p:cBhvr>
                                        <p:cTn id="90" dur="2000"/>
                                        <p:tgtEl>
                                          <p:spTgt spid="23"/>
                                        </p:tgtEl>
                                      </p:cBhvr>
                                    </p:animEffect>
                                  </p:childTnLst>
                                </p:cTn>
                              </p:par>
                            </p:childTnLst>
                          </p:cTn>
                        </p:par>
                        <p:par>
                          <p:cTn id="91" fill="hold" nodeType="afterGroup">
                            <p:stCondLst>
                              <p:cond delay="21000"/>
                            </p:stCondLst>
                            <p:childTnLst>
                              <p:par>
                                <p:cTn id="92" presetID="21" presetClass="entr" presetSubtype="1"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heel(1)">
                                      <p:cBhvr>
                                        <p:cTn id="94" dur="2000"/>
                                        <p:tgtEl>
                                          <p:spTgt spid="37"/>
                                        </p:tgtEl>
                                      </p:cBhvr>
                                    </p:animEffect>
                                  </p:childTnLst>
                                </p:cTn>
                              </p:par>
                              <p:par>
                                <p:cTn id="95" presetID="21" presetClass="entr" presetSubtype="1" fill="hold" grpId="0" nodeType="with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wheel(1)">
                                      <p:cBhvr>
                                        <p:cTn id="97" dur="2000"/>
                                        <p:tgtEl>
                                          <p:spTgt spid="36"/>
                                        </p:tgtEl>
                                      </p:cBhvr>
                                    </p:animEffect>
                                  </p:childTnLst>
                                </p:cTn>
                              </p:par>
                            </p:childTnLst>
                          </p:cTn>
                        </p:par>
                        <p:par>
                          <p:cTn id="98" fill="hold">
                            <p:stCondLst>
                              <p:cond delay="23000"/>
                            </p:stCondLst>
                            <p:childTnLst>
                              <p:par>
                                <p:cTn id="99" presetID="21" presetClass="entr" presetSubtype="1" fill="hold" grpId="0" nodeType="after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wheel(1)">
                                      <p:cBhvr>
                                        <p:cTn id="101"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7" grpId="0" animBg="1"/>
      <p:bldP spid="18" grpId="0"/>
      <p:bldP spid="23" grpId="0" animBg="1"/>
      <p:bldP spid="28" grpId="0" animBg="1"/>
      <p:bldP spid="37" grpId="0" animBg="1"/>
      <p:bldP spid="36" grpId="0"/>
      <p:bldP spid="32" grpId="0" animBg="1"/>
      <p:bldP spid="3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3085AB5E-F8EA-4B5A-8C15-F49FBA27F46E}" type="slidenum">
              <a:rPr lang="ar-SA">
                <a:cs typeface="B Nazanin" pitchFamily="2" charset="-78"/>
              </a:rPr>
              <a:pPr eaLnBrk="1" hangingPunct="1"/>
              <a:t>33</a:t>
            </a:fld>
            <a:endParaRPr lang="en-US">
              <a:cs typeface="B Nazanin" pitchFamily="2" charset="-78"/>
            </a:endParaRPr>
          </a:p>
        </p:txBody>
      </p:sp>
      <p:sp>
        <p:nvSpPr>
          <p:cNvPr id="4" name="Title 2"/>
          <p:cNvSpPr txBox="1">
            <a:spLocks/>
          </p:cNvSpPr>
          <p:nvPr/>
        </p:nvSpPr>
        <p:spPr>
          <a:xfrm>
            <a:off x="1066800" y="0"/>
            <a:ext cx="7772400" cy="1295400"/>
          </a:xfrm>
          <a:prstGeom prst="rect">
            <a:avLst/>
          </a:prstGeom>
        </p:spPr>
        <p:txBody>
          <a:bodyPr/>
          <a:lstStyle/>
          <a:p>
            <a:pPr rtl="0" eaLnBrk="0" hangingPunct="0">
              <a:defRPr/>
            </a:pPr>
            <a:r>
              <a:rPr lang="fa-IR" sz="3600" kern="0" dirty="0">
                <a:solidFill>
                  <a:srgbClr val="003300"/>
                </a:solidFill>
                <a:latin typeface="+mj-lt"/>
                <a:ea typeface="+mj-ea"/>
                <a:cs typeface="B Nazanin" pitchFamily="2" charset="-78"/>
              </a:rPr>
              <a:t>مسئولیت پذیری اخلاقی در </a:t>
            </a:r>
            <a:r>
              <a:rPr lang="fa-IR" sz="3600" kern="0" dirty="0" smtClean="0">
                <a:solidFill>
                  <a:srgbClr val="003300"/>
                </a:solidFill>
                <a:latin typeface="+mj-lt"/>
                <a:ea typeface="+mj-ea"/>
                <a:cs typeface="B Nazanin" pitchFamily="2" charset="-78"/>
              </a:rPr>
              <a:t>حرفه آموزش</a:t>
            </a:r>
            <a:endParaRPr lang="ar-SA" sz="3600" kern="0" dirty="0">
              <a:solidFill>
                <a:srgbClr val="003300"/>
              </a:solidFill>
              <a:latin typeface="+mj-lt"/>
              <a:ea typeface="+mj-ea"/>
              <a:cs typeface="B Nazanin" pitchFamily="2" charset="-78"/>
            </a:endParaRPr>
          </a:p>
        </p:txBody>
      </p:sp>
      <p:sp>
        <p:nvSpPr>
          <p:cNvPr id="14" name="Oval 13"/>
          <p:cNvSpPr/>
          <p:nvPr/>
        </p:nvSpPr>
        <p:spPr>
          <a:xfrm>
            <a:off x="1676400" y="838200"/>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rtl="0">
              <a:defRPr/>
            </a:pPr>
            <a:endParaRPr lang="ar-SA">
              <a:cs typeface="B Nazanin" pitchFamily="2" charset="-78"/>
            </a:endParaRPr>
          </a:p>
        </p:txBody>
      </p:sp>
      <p:sp>
        <p:nvSpPr>
          <p:cNvPr id="15" name="Oval 14"/>
          <p:cNvSpPr/>
          <p:nvPr/>
        </p:nvSpPr>
        <p:spPr>
          <a:xfrm>
            <a:off x="4114800" y="762000"/>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rtl="0">
              <a:defRPr/>
            </a:pPr>
            <a:endParaRPr lang="ar-SA">
              <a:cs typeface="B Nazanin" pitchFamily="2" charset="-78"/>
            </a:endParaRPr>
          </a:p>
        </p:txBody>
      </p:sp>
      <p:sp>
        <p:nvSpPr>
          <p:cNvPr id="16" name="Oval 15"/>
          <p:cNvSpPr/>
          <p:nvPr/>
        </p:nvSpPr>
        <p:spPr>
          <a:xfrm>
            <a:off x="1066800" y="4800600"/>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rtl="0">
              <a:defRPr/>
            </a:pPr>
            <a:endParaRPr lang="ar-SA">
              <a:cs typeface="B Nazanin" pitchFamily="2" charset="-78"/>
            </a:endParaRPr>
          </a:p>
        </p:txBody>
      </p:sp>
      <p:sp>
        <p:nvSpPr>
          <p:cNvPr id="17" name="Oval 16"/>
          <p:cNvSpPr/>
          <p:nvPr/>
        </p:nvSpPr>
        <p:spPr>
          <a:xfrm>
            <a:off x="5562600" y="5029200"/>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rtl="0">
              <a:defRPr/>
            </a:pPr>
            <a:endParaRPr lang="ar-SA">
              <a:cs typeface="B Nazanin" pitchFamily="2" charset="-78"/>
            </a:endParaRPr>
          </a:p>
        </p:txBody>
      </p:sp>
      <p:sp>
        <p:nvSpPr>
          <p:cNvPr id="18" name="Oval 17"/>
          <p:cNvSpPr/>
          <p:nvPr/>
        </p:nvSpPr>
        <p:spPr>
          <a:xfrm>
            <a:off x="3200400" y="5562600"/>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rtl="0">
              <a:defRPr/>
            </a:pPr>
            <a:endParaRPr lang="ar-SA">
              <a:cs typeface="B Nazanin" pitchFamily="2" charset="-78"/>
            </a:endParaRPr>
          </a:p>
        </p:txBody>
      </p:sp>
      <p:sp>
        <p:nvSpPr>
          <p:cNvPr id="19" name="Oval 18"/>
          <p:cNvSpPr/>
          <p:nvPr/>
        </p:nvSpPr>
        <p:spPr>
          <a:xfrm>
            <a:off x="457200" y="2667000"/>
            <a:ext cx="1371600" cy="1295400"/>
          </a:xfrm>
          <a:prstGeom prst="ellipse">
            <a:avLst/>
          </a:prstGeom>
          <a:solidFill>
            <a:srgbClr val="99FF99"/>
          </a:solidFill>
          <a:ln>
            <a:solidFill>
              <a:srgbClr val="006600"/>
            </a:solidFill>
          </a:ln>
        </p:spPr>
        <p:style>
          <a:lnRef idx="1">
            <a:schemeClr val="accent1"/>
          </a:lnRef>
          <a:fillRef idx="2">
            <a:schemeClr val="accent1"/>
          </a:fillRef>
          <a:effectRef idx="1">
            <a:schemeClr val="accent1"/>
          </a:effectRef>
          <a:fontRef idx="minor">
            <a:schemeClr val="dk1"/>
          </a:fontRef>
        </p:style>
        <p:txBody>
          <a:bodyPr rtlCol="1" anchor="ctr"/>
          <a:lstStyle/>
          <a:p>
            <a:pPr algn="ctr" rtl="0">
              <a:defRPr/>
            </a:pPr>
            <a:endParaRPr lang="ar-SA">
              <a:cs typeface="B Nazanin" pitchFamily="2" charset="-78"/>
            </a:endParaRPr>
          </a:p>
        </p:txBody>
      </p:sp>
      <p:sp>
        <p:nvSpPr>
          <p:cNvPr id="22" name="Oval 21"/>
          <p:cNvSpPr/>
          <p:nvPr/>
        </p:nvSpPr>
        <p:spPr>
          <a:xfrm>
            <a:off x="6096000" y="2819400"/>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rtl="0">
              <a:defRPr/>
            </a:pPr>
            <a:endParaRPr lang="ar-SA">
              <a:cs typeface="B Nazanin" pitchFamily="2" charset="-78"/>
            </a:endParaRPr>
          </a:p>
        </p:txBody>
      </p:sp>
      <p:cxnSp>
        <p:nvCxnSpPr>
          <p:cNvPr id="26" name="Straight Arrow Connector 25"/>
          <p:cNvCxnSpPr>
            <a:endCxn id="14" idx="5"/>
          </p:cNvCxnSpPr>
          <p:nvPr/>
        </p:nvCxnSpPr>
        <p:spPr>
          <a:xfrm rot="16200000" flipV="1">
            <a:off x="2775744" y="2013744"/>
            <a:ext cx="495300" cy="354012"/>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cxnSp>
        <p:nvCxnSpPr>
          <p:cNvPr id="30" name="Straight Arrow Connector 29"/>
          <p:cNvCxnSpPr>
            <a:endCxn id="19" idx="6"/>
          </p:cNvCxnSpPr>
          <p:nvPr/>
        </p:nvCxnSpPr>
        <p:spPr>
          <a:xfrm rot="10800000">
            <a:off x="1828800" y="3314700"/>
            <a:ext cx="762000" cy="114300"/>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cxnSp>
        <p:nvCxnSpPr>
          <p:cNvPr id="34" name="Straight Arrow Connector 33"/>
          <p:cNvCxnSpPr/>
          <p:nvPr/>
        </p:nvCxnSpPr>
        <p:spPr>
          <a:xfrm rot="10800000" flipV="1">
            <a:off x="2362200" y="4572000"/>
            <a:ext cx="685800" cy="533400"/>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cxnSp>
        <p:nvCxnSpPr>
          <p:cNvPr id="36" name="Straight Arrow Connector 35"/>
          <p:cNvCxnSpPr>
            <a:endCxn id="18" idx="0"/>
          </p:cNvCxnSpPr>
          <p:nvPr/>
        </p:nvCxnSpPr>
        <p:spPr>
          <a:xfrm rot="5400000">
            <a:off x="3581400" y="5181600"/>
            <a:ext cx="685800" cy="76200"/>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cxnSp>
        <p:nvCxnSpPr>
          <p:cNvPr id="41" name="Straight Arrow Connector 40"/>
          <p:cNvCxnSpPr/>
          <p:nvPr/>
        </p:nvCxnSpPr>
        <p:spPr>
          <a:xfrm>
            <a:off x="4876800" y="4495800"/>
            <a:ext cx="914400" cy="685800"/>
          </a:xfrm>
          <a:prstGeom prst="straightConnector1">
            <a:avLst/>
          </a:prstGeom>
          <a:ln>
            <a:solidFill>
              <a:srgbClr val="006600"/>
            </a:solidFill>
            <a:tailEnd type="arrow"/>
          </a:ln>
        </p:spPr>
        <p:style>
          <a:lnRef idx="3">
            <a:schemeClr val="accent6"/>
          </a:lnRef>
          <a:fillRef idx="0">
            <a:schemeClr val="accent6"/>
          </a:fillRef>
          <a:effectRef idx="2">
            <a:schemeClr val="accent6"/>
          </a:effectRef>
          <a:fontRef idx="minor">
            <a:schemeClr val="tx1"/>
          </a:fontRef>
        </p:style>
      </p:cxnSp>
      <p:cxnSp>
        <p:nvCxnSpPr>
          <p:cNvPr id="46" name="Straight Arrow Connector 45"/>
          <p:cNvCxnSpPr>
            <a:endCxn id="22" idx="2"/>
          </p:cNvCxnSpPr>
          <p:nvPr/>
        </p:nvCxnSpPr>
        <p:spPr>
          <a:xfrm flipV="1">
            <a:off x="5334000" y="3467100"/>
            <a:ext cx="762000" cy="152400"/>
          </a:xfrm>
          <a:prstGeom prst="straightConnector1">
            <a:avLst/>
          </a:prstGeom>
          <a:ln>
            <a:solidFill>
              <a:srgbClr val="006600"/>
            </a:solidFill>
            <a:tailEnd type="arrow"/>
          </a:ln>
        </p:spPr>
        <p:style>
          <a:lnRef idx="3">
            <a:schemeClr val="accent2"/>
          </a:lnRef>
          <a:fillRef idx="0">
            <a:schemeClr val="accent2"/>
          </a:fillRef>
          <a:effectRef idx="2">
            <a:schemeClr val="accent2"/>
          </a:effectRef>
          <a:fontRef idx="minor">
            <a:schemeClr val="tx1"/>
          </a:fontRef>
        </p:style>
      </p:cxnSp>
      <p:cxnSp>
        <p:nvCxnSpPr>
          <p:cNvPr id="48" name="Straight Arrow Connector 47"/>
          <p:cNvCxnSpPr/>
          <p:nvPr/>
        </p:nvCxnSpPr>
        <p:spPr>
          <a:xfrm rot="5400000" flipH="1" flipV="1">
            <a:off x="4082257" y="2089943"/>
            <a:ext cx="495300" cy="277813"/>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pic>
        <p:nvPicPr>
          <p:cNvPr id="29714" name="Picture 11"/>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590800" y="2057400"/>
            <a:ext cx="2815892" cy="28194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itle 2"/>
          <p:cNvSpPr txBox="1">
            <a:spLocks/>
          </p:cNvSpPr>
          <p:nvPr/>
        </p:nvSpPr>
        <p:spPr bwMode="auto">
          <a:xfrm>
            <a:off x="3200400" y="5562600"/>
            <a:ext cx="1371600" cy="1295400"/>
          </a:xfrm>
          <a:prstGeom prst="rect">
            <a:avLst/>
          </a:prstGeom>
          <a:noFill/>
          <a:ln w="9525">
            <a:noFill/>
            <a:miter lim="800000"/>
            <a:headEnd/>
            <a:tailEnd/>
          </a:ln>
        </p:spPr>
        <p:txBody>
          <a:bodyPr anchor="ctr"/>
          <a:lstStyle/>
          <a:p>
            <a:pPr algn="ctr" rtl="0" eaLnBrk="0" hangingPunct="0">
              <a:defRPr/>
            </a:pPr>
            <a:r>
              <a:rPr lang="fa-IR" sz="2800" kern="0" dirty="0" smtClean="0">
                <a:solidFill>
                  <a:srgbClr val="003300"/>
                </a:solidFill>
                <a:latin typeface="+mj-lt"/>
                <a:ea typeface="+mj-ea"/>
                <a:cs typeface="B Nazanin" pitchFamily="2" charset="-78"/>
              </a:rPr>
              <a:t>همراه بیمار</a:t>
            </a:r>
            <a:endParaRPr lang="ar-SA" sz="2800" kern="0" dirty="0">
              <a:solidFill>
                <a:srgbClr val="003300"/>
              </a:solidFill>
              <a:latin typeface="+mj-lt"/>
              <a:ea typeface="+mj-ea"/>
              <a:cs typeface="B Nazanin" pitchFamily="2" charset="-78"/>
            </a:endParaRPr>
          </a:p>
        </p:txBody>
      </p:sp>
      <p:sp>
        <p:nvSpPr>
          <p:cNvPr id="58" name="Title 2"/>
          <p:cNvSpPr txBox="1">
            <a:spLocks/>
          </p:cNvSpPr>
          <p:nvPr/>
        </p:nvSpPr>
        <p:spPr bwMode="auto">
          <a:xfrm>
            <a:off x="5562600" y="5029200"/>
            <a:ext cx="1371600"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003300"/>
                </a:solidFill>
                <a:latin typeface="+mj-lt"/>
                <a:ea typeface="+mj-ea"/>
                <a:cs typeface="B Nazanin" pitchFamily="2" charset="-78"/>
              </a:rPr>
              <a:t>بیمار</a:t>
            </a:r>
            <a:endParaRPr lang="ar-SA" sz="3600" kern="0" dirty="0">
              <a:solidFill>
                <a:srgbClr val="003300"/>
              </a:solidFill>
              <a:latin typeface="+mj-lt"/>
              <a:ea typeface="+mj-ea"/>
              <a:cs typeface="B Nazanin" pitchFamily="2" charset="-78"/>
            </a:endParaRPr>
          </a:p>
        </p:txBody>
      </p:sp>
      <p:sp>
        <p:nvSpPr>
          <p:cNvPr id="59" name="Title 2"/>
          <p:cNvSpPr txBox="1">
            <a:spLocks/>
          </p:cNvSpPr>
          <p:nvPr/>
        </p:nvSpPr>
        <p:spPr bwMode="auto">
          <a:xfrm>
            <a:off x="6096000" y="2819400"/>
            <a:ext cx="1371600" cy="1295400"/>
          </a:xfrm>
          <a:prstGeom prst="rect">
            <a:avLst/>
          </a:prstGeom>
          <a:noFill/>
          <a:ln w="9525">
            <a:noFill/>
            <a:miter lim="800000"/>
            <a:headEnd/>
            <a:tailEnd/>
          </a:ln>
        </p:spPr>
        <p:txBody>
          <a:bodyPr anchor="ctr"/>
          <a:lstStyle/>
          <a:p>
            <a:pPr algn="ctr" rtl="0" eaLnBrk="0" hangingPunct="0">
              <a:defRPr/>
            </a:pPr>
            <a:r>
              <a:rPr lang="fa-IR" sz="3200" kern="0" dirty="0">
                <a:solidFill>
                  <a:srgbClr val="003300"/>
                </a:solidFill>
                <a:latin typeface="+mj-lt"/>
                <a:ea typeface="+mj-ea"/>
                <a:cs typeface="B Nazanin" pitchFamily="2" charset="-78"/>
              </a:rPr>
              <a:t>همکاران</a:t>
            </a:r>
            <a:endParaRPr lang="ar-SA" sz="3200" kern="0" dirty="0">
              <a:solidFill>
                <a:srgbClr val="003300"/>
              </a:solidFill>
              <a:latin typeface="+mj-lt"/>
              <a:ea typeface="+mj-ea"/>
              <a:cs typeface="B Nazanin" pitchFamily="2" charset="-78"/>
            </a:endParaRPr>
          </a:p>
        </p:txBody>
      </p:sp>
      <p:sp>
        <p:nvSpPr>
          <p:cNvPr id="60" name="Title 2"/>
          <p:cNvSpPr txBox="1">
            <a:spLocks/>
          </p:cNvSpPr>
          <p:nvPr/>
        </p:nvSpPr>
        <p:spPr bwMode="auto">
          <a:xfrm>
            <a:off x="4114800" y="762000"/>
            <a:ext cx="1371600" cy="1295400"/>
          </a:xfrm>
          <a:prstGeom prst="rect">
            <a:avLst/>
          </a:prstGeom>
          <a:noFill/>
          <a:ln w="9525">
            <a:noFill/>
            <a:miter lim="800000"/>
            <a:headEnd/>
            <a:tailEnd/>
          </a:ln>
        </p:spPr>
        <p:txBody>
          <a:bodyPr anchor="ctr"/>
          <a:lstStyle/>
          <a:p>
            <a:pPr algn="ctr" rtl="0" eaLnBrk="0" hangingPunct="0">
              <a:defRPr/>
            </a:pPr>
            <a:r>
              <a:rPr lang="fa-IR" sz="2800" kern="0" dirty="0" smtClean="0">
                <a:solidFill>
                  <a:srgbClr val="003300"/>
                </a:solidFill>
                <a:latin typeface="+mj-lt"/>
                <a:ea typeface="+mj-ea"/>
                <a:cs typeface="B Nazanin" pitchFamily="2" charset="-78"/>
              </a:rPr>
              <a:t>دانشجویان پزشکی</a:t>
            </a:r>
            <a:endParaRPr lang="ar-SA" sz="2800" kern="0" dirty="0">
              <a:solidFill>
                <a:srgbClr val="003300"/>
              </a:solidFill>
              <a:latin typeface="+mj-lt"/>
              <a:ea typeface="+mj-ea"/>
              <a:cs typeface="B Nazanin" pitchFamily="2" charset="-78"/>
            </a:endParaRPr>
          </a:p>
        </p:txBody>
      </p:sp>
      <p:sp>
        <p:nvSpPr>
          <p:cNvPr id="61" name="Title 2"/>
          <p:cNvSpPr txBox="1">
            <a:spLocks/>
          </p:cNvSpPr>
          <p:nvPr/>
        </p:nvSpPr>
        <p:spPr bwMode="auto">
          <a:xfrm>
            <a:off x="1676400" y="838200"/>
            <a:ext cx="1371600"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003300"/>
                </a:solidFill>
                <a:latin typeface="+mj-lt"/>
                <a:ea typeface="+mj-ea"/>
                <a:cs typeface="B Nazanin" pitchFamily="2" charset="-78"/>
              </a:rPr>
              <a:t>دانشگاه</a:t>
            </a:r>
            <a:endParaRPr lang="ar-SA" sz="3600" kern="0" dirty="0">
              <a:solidFill>
                <a:srgbClr val="003300"/>
              </a:solidFill>
              <a:latin typeface="+mj-lt"/>
              <a:ea typeface="+mj-ea"/>
              <a:cs typeface="B Nazanin" pitchFamily="2" charset="-78"/>
            </a:endParaRPr>
          </a:p>
        </p:txBody>
      </p:sp>
      <p:sp>
        <p:nvSpPr>
          <p:cNvPr id="62" name="Title 2"/>
          <p:cNvSpPr txBox="1">
            <a:spLocks/>
          </p:cNvSpPr>
          <p:nvPr/>
        </p:nvSpPr>
        <p:spPr bwMode="auto">
          <a:xfrm>
            <a:off x="1066800" y="4800600"/>
            <a:ext cx="1371600" cy="1295400"/>
          </a:xfrm>
          <a:prstGeom prst="rect">
            <a:avLst/>
          </a:prstGeom>
          <a:noFill/>
          <a:ln w="9525">
            <a:noFill/>
            <a:miter lim="800000"/>
            <a:headEnd/>
            <a:tailEnd/>
          </a:ln>
        </p:spPr>
        <p:txBody>
          <a:bodyPr anchor="ctr"/>
          <a:lstStyle/>
          <a:p>
            <a:pPr algn="ctr" rtl="0" eaLnBrk="0" hangingPunct="0">
              <a:defRPr/>
            </a:pPr>
            <a:r>
              <a:rPr lang="fa-IR" sz="3600" kern="0" dirty="0">
                <a:solidFill>
                  <a:srgbClr val="003300"/>
                </a:solidFill>
                <a:latin typeface="+mj-lt"/>
                <a:ea typeface="+mj-ea"/>
                <a:cs typeface="B Nazanin" pitchFamily="2" charset="-78"/>
              </a:rPr>
              <a:t>علم</a:t>
            </a:r>
            <a:endParaRPr lang="ar-SA" sz="3600" kern="0" dirty="0">
              <a:solidFill>
                <a:srgbClr val="003300"/>
              </a:solidFill>
              <a:latin typeface="+mj-lt"/>
              <a:ea typeface="+mj-ea"/>
              <a:cs typeface="B Nazanin" pitchFamily="2" charset="-78"/>
            </a:endParaRPr>
          </a:p>
        </p:txBody>
      </p:sp>
      <p:sp>
        <p:nvSpPr>
          <p:cNvPr id="64" name="Title 2"/>
          <p:cNvSpPr txBox="1">
            <a:spLocks/>
          </p:cNvSpPr>
          <p:nvPr/>
        </p:nvSpPr>
        <p:spPr bwMode="auto">
          <a:xfrm>
            <a:off x="457200" y="2667000"/>
            <a:ext cx="1371600" cy="1295400"/>
          </a:xfrm>
          <a:prstGeom prst="rect">
            <a:avLst/>
          </a:prstGeom>
          <a:noFill/>
          <a:ln w="9525">
            <a:noFill/>
            <a:miter lim="800000"/>
            <a:headEnd/>
            <a:tailEnd/>
          </a:ln>
        </p:spPr>
        <p:txBody>
          <a:bodyPr anchor="ctr"/>
          <a:lstStyle/>
          <a:p>
            <a:pPr algn="ctr" rtl="0" eaLnBrk="0" hangingPunct="0">
              <a:defRPr/>
            </a:pPr>
            <a:r>
              <a:rPr lang="fa-IR" sz="3600" kern="0" dirty="0">
                <a:solidFill>
                  <a:srgbClr val="003300"/>
                </a:solidFill>
                <a:latin typeface="+mj-lt"/>
                <a:ea typeface="+mj-ea"/>
                <a:cs typeface="B Nazanin" pitchFamily="2" charset="-78"/>
              </a:rPr>
              <a:t>جامعه</a:t>
            </a:r>
            <a:endParaRPr lang="ar-SA" sz="3600" kern="0" dirty="0">
              <a:solidFill>
                <a:srgbClr val="003300"/>
              </a:solidFill>
              <a:latin typeface="+mj-lt"/>
              <a:ea typeface="+mj-ea"/>
              <a:cs typeface="B Nazanin" pitchFamily="2" charset="-78"/>
            </a:endParaRPr>
          </a:p>
        </p:txBody>
      </p:sp>
      <p:sp>
        <p:nvSpPr>
          <p:cNvPr id="31" name="Oval 30"/>
          <p:cNvSpPr/>
          <p:nvPr/>
        </p:nvSpPr>
        <p:spPr>
          <a:xfrm>
            <a:off x="5867400" y="1066800"/>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a:defRPr/>
            </a:pPr>
            <a:endParaRPr lang="ar-SA">
              <a:cs typeface="B Nazanin" pitchFamily="2" charset="-78"/>
            </a:endParaRPr>
          </a:p>
        </p:txBody>
      </p:sp>
      <p:cxnSp>
        <p:nvCxnSpPr>
          <p:cNvPr id="32" name="Straight Arrow Connector 31"/>
          <p:cNvCxnSpPr>
            <a:endCxn id="31" idx="3"/>
          </p:cNvCxnSpPr>
          <p:nvPr/>
        </p:nvCxnSpPr>
        <p:spPr>
          <a:xfrm flipV="1">
            <a:off x="5334000" y="2171700"/>
            <a:ext cx="735013" cy="495300"/>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sp>
        <p:nvSpPr>
          <p:cNvPr id="33" name="Title 2"/>
          <p:cNvSpPr txBox="1">
            <a:spLocks/>
          </p:cNvSpPr>
          <p:nvPr/>
        </p:nvSpPr>
        <p:spPr bwMode="auto">
          <a:xfrm>
            <a:off x="5867400" y="1066800"/>
            <a:ext cx="1371600" cy="1295400"/>
          </a:xfrm>
          <a:prstGeom prst="rect">
            <a:avLst/>
          </a:prstGeom>
          <a:noFill/>
          <a:ln w="9525">
            <a:noFill/>
            <a:miter lim="800000"/>
            <a:headEnd/>
            <a:tailEnd/>
          </a:ln>
        </p:spPr>
        <p:txBody>
          <a:bodyPr anchor="ctr"/>
          <a:lstStyle/>
          <a:p>
            <a:pPr algn="ctr" rtl="0" eaLnBrk="0" hangingPunct="0">
              <a:defRPr/>
            </a:pPr>
            <a:r>
              <a:rPr lang="fa-IR" sz="2800" kern="0" dirty="0">
                <a:solidFill>
                  <a:srgbClr val="003300"/>
                </a:solidFill>
                <a:latin typeface="+mj-lt"/>
                <a:ea typeface="+mj-ea"/>
                <a:cs typeface="B Nazanin" pitchFamily="2" charset="-78"/>
              </a:rPr>
              <a:t>خودم</a:t>
            </a:r>
            <a:endParaRPr lang="ar-SA" sz="2800" kern="0" dirty="0">
              <a:solidFill>
                <a:srgbClr val="003300"/>
              </a:solidFill>
              <a:latin typeface="+mj-lt"/>
              <a:ea typeface="+mj-ea"/>
              <a:cs typeface="B Nazanin" pitchFamily="2" charset="-78"/>
            </a:endParaRPr>
          </a:p>
        </p:txBody>
      </p:sp>
      <p:sp>
        <p:nvSpPr>
          <p:cNvPr id="2" name="Rectangle 1"/>
          <p:cNvSpPr/>
          <p:nvPr/>
        </p:nvSpPr>
        <p:spPr>
          <a:xfrm>
            <a:off x="3505200" y="3962400"/>
            <a:ext cx="2286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B Nazanin" pitchFamily="2" charset="-78"/>
            </a:endParaRPr>
          </a:p>
        </p:txBody>
      </p:sp>
    </p:spTree>
  </p:cSld>
  <p:clrMapOvr>
    <a:masterClrMapping/>
  </p:clrMapOvr>
  <p:transition>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spcBef>
                <a:spcPct val="0"/>
              </a:spcBef>
              <a:buClrTx/>
              <a:buSzTx/>
              <a:buFontTx/>
              <a:buNone/>
            </a:pPr>
            <a:r>
              <a:rPr lang="en-US" altLang="en-US" sz="1200" smtClean="0">
                <a:solidFill>
                  <a:srgbClr val="FFFFFF"/>
                </a:solidFill>
                <a:cs typeface="Arial" panose="020B0604020202020204" pitchFamily="34" charset="0"/>
              </a:rPr>
              <a:t>E 11100</a:t>
            </a:r>
          </a:p>
        </p:txBody>
      </p:sp>
      <p:sp>
        <p:nvSpPr>
          <p:cNvPr id="34816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lgn="r" rtl="0">
              <a:spcBef>
                <a:spcPct val="0"/>
              </a:spcBef>
              <a:buClrTx/>
              <a:buSzTx/>
              <a:buFontTx/>
              <a:buNone/>
            </a:pPr>
            <a:fld id="{41C5BE63-A177-405C-9A6F-86FA6203A861}" type="slidenum">
              <a:rPr lang="ar-SA" altLang="en-US" sz="1400" smtClean="0"/>
              <a:pPr algn="r" rtl="0">
                <a:spcBef>
                  <a:spcPct val="0"/>
                </a:spcBef>
                <a:buClrTx/>
                <a:buSzTx/>
                <a:buFontTx/>
                <a:buNone/>
              </a:pPr>
              <a:t>34</a:t>
            </a:fld>
            <a:endParaRPr lang="en-US" altLang="en-US" sz="1400" smtClean="0"/>
          </a:p>
        </p:txBody>
      </p:sp>
      <p:sp>
        <p:nvSpPr>
          <p:cNvPr id="4" name="Title 2"/>
          <p:cNvSpPr txBox="1">
            <a:spLocks/>
          </p:cNvSpPr>
          <p:nvPr/>
        </p:nvSpPr>
        <p:spPr>
          <a:xfrm>
            <a:off x="1066800" y="0"/>
            <a:ext cx="7772400" cy="1295400"/>
          </a:xfrm>
          <a:prstGeom prst="rect">
            <a:avLst/>
          </a:prstGeom>
        </p:spPr>
        <p:txBody>
          <a:bodyPr/>
          <a:lstStyle/>
          <a:p>
            <a:pPr algn="r">
              <a:defRPr/>
            </a:pPr>
            <a:r>
              <a:rPr lang="fa-IR" sz="3600" kern="0" dirty="0">
                <a:solidFill>
                  <a:srgbClr val="003300"/>
                </a:solidFill>
                <a:latin typeface="+mn-lt"/>
                <a:cs typeface="+mn-cs"/>
              </a:rPr>
              <a:t>مسئولیت پذیری اخلاقی در زندگی شغلی</a:t>
            </a:r>
            <a:endParaRPr lang="ar-SA" sz="3600" kern="0" dirty="0">
              <a:solidFill>
                <a:srgbClr val="003300"/>
              </a:solidFill>
              <a:latin typeface="+mn-lt"/>
              <a:cs typeface="+mn-cs"/>
            </a:endParaRPr>
          </a:p>
        </p:txBody>
      </p:sp>
      <p:sp>
        <p:nvSpPr>
          <p:cNvPr id="14" name="Oval 13"/>
          <p:cNvSpPr/>
          <p:nvPr/>
        </p:nvSpPr>
        <p:spPr>
          <a:xfrm>
            <a:off x="2411413" y="620713"/>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eaLnBrk="1" hangingPunct="1">
              <a:defRPr/>
            </a:pPr>
            <a:endParaRPr lang="ar-SA">
              <a:solidFill>
                <a:srgbClr val="000000"/>
              </a:solidFill>
            </a:endParaRPr>
          </a:p>
        </p:txBody>
      </p:sp>
      <p:sp>
        <p:nvSpPr>
          <p:cNvPr id="15" name="Oval 14"/>
          <p:cNvSpPr/>
          <p:nvPr/>
        </p:nvSpPr>
        <p:spPr>
          <a:xfrm>
            <a:off x="4500563" y="765175"/>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eaLnBrk="1" hangingPunct="1">
              <a:defRPr/>
            </a:pPr>
            <a:endParaRPr lang="ar-SA">
              <a:solidFill>
                <a:srgbClr val="000000"/>
              </a:solidFill>
            </a:endParaRPr>
          </a:p>
        </p:txBody>
      </p:sp>
      <p:sp>
        <p:nvSpPr>
          <p:cNvPr id="16" name="Oval 15"/>
          <p:cNvSpPr/>
          <p:nvPr/>
        </p:nvSpPr>
        <p:spPr>
          <a:xfrm>
            <a:off x="1066800" y="4800600"/>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eaLnBrk="1" hangingPunct="1">
              <a:defRPr/>
            </a:pPr>
            <a:endParaRPr lang="ar-SA">
              <a:solidFill>
                <a:srgbClr val="000000"/>
              </a:solidFill>
            </a:endParaRPr>
          </a:p>
        </p:txBody>
      </p:sp>
      <p:sp>
        <p:nvSpPr>
          <p:cNvPr id="17" name="Oval 16"/>
          <p:cNvSpPr/>
          <p:nvPr/>
        </p:nvSpPr>
        <p:spPr>
          <a:xfrm>
            <a:off x="4572000" y="5446713"/>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eaLnBrk="1" hangingPunct="1">
              <a:defRPr/>
            </a:pPr>
            <a:endParaRPr lang="ar-SA">
              <a:solidFill>
                <a:srgbClr val="000000"/>
              </a:solidFill>
            </a:endParaRPr>
          </a:p>
        </p:txBody>
      </p:sp>
      <p:sp>
        <p:nvSpPr>
          <p:cNvPr id="18" name="Oval 17"/>
          <p:cNvSpPr/>
          <p:nvPr/>
        </p:nvSpPr>
        <p:spPr>
          <a:xfrm>
            <a:off x="2843213" y="5446713"/>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eaLnBrk="1" hangingPunct="1">
              <a:defRPr/>
            </a:pPr>
            <a:endParaRPr lang="ar-SA">
              <a:solidFill>
                <a:srgbClr val="000000"/>
              </a:solidFill>
            </a:endParaRPr>
          </a:p>
        </p:txBody>
      </p:sp>
      <p:sp>
        <p:nvSpPr>
          <p:cNvPr id="19" name="Oval 18"/>
          <p:cNvSpPr/>
          <p:nvPr/>
        </p:nvSpPr>
        <p:spPr>
          <a:xfrm>
            <a:off x="457200" y="3141663"/>
            <a:ext cx="1371600" cy="1295400"/>
          </a:xfrm>
          <a:prstGeom prst="ellipse">
            <a:avLst/>
          </a:prstGeom>
          <a:solidFill>
            <a:srgbClr val="99FF99"/>
          </a:solidFill>
          <a:ln>
            <a:solidFill>
              <a:srgbClr val="006600"/>
            </a:solidFill>
          </a:ln>
        </p:spPr>
        <p:style>
          <a:lnRef idx="1">
            <a:schemeClr val="accent1"/>
          </a:lnRef>
          <a:fillRef idx="2">
            <a:schemeClr val="accent1"/>
          </a:fillRef>
          <a:effectRef idx="1">
            <a:schemeClr val="accent1"/>
          </a:effectRef>
          <a:fontRef idx="minor">
            <a:schemeClr val="dk1"/>
          </a:fontRef>
        </p:style>
        <p:txBody>
          <a:bodyPr rtlCol="1" anchor="ctr"/>
          <a:lstStyle/>
          <a:p>
            <a:pPr algn="ctr" eaLnBrk="1" hangingPunct="1">
              <a:defRPr/>
            </a:pPr>
            <a:endParaRPr lang="ar-SA">
              <a:solidFill>
                <a:srgbClr val="000000"/>
              </a:solidFill>
            </a:endParaRPr>
          </a:p>
        </p:txBody>
      </p:sp>
      <p:sp>
        <p:nvSpPr>
          <p:cNvPr id="22" name="Oval 21"/>
          <p:cNvSpPr/>
          <p:nvPr/>
        </p:nvSpPr>
        <p:spPr>
          <a:xfrm>
            <a:off x="6096000" y="3070225"/>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eaLnBrk="1" hangingPunct="1">
              <a:defRPr/>
            </a:pPr>
            <a:endParaRPr lang="ar-SA">
              <a:solidFill>
                <a:srgbClr val="000000"/>
              </a:solidFill>
            </a:endParaRPr>
          </a:p>
        </p:txBody>
      </p:sp>
      <p:cxnSp>
        <p:nvCxnSpPr>
          <p:cNvPr id="26" name="Straight Arrow Connector 25"/>
          <p:cNvCxnSpPr/>
          <p:nvPr/>
        </p:nvCxnSpPr>
        <p:spPr>
          <a:xfrm rot="16200000" flipV="1">
            <a:off x="2917032" y="1986756"/>
            <a:ext cx="495300" cy="354013"/>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cxnSp>
        <p:nvCxnSpPr>
          <p:cNvPr id="30" name="Straight Arrow Connector 29"/>
          <p:cNvCxnSpPr>
            <a:endCxn id="19" idx="6"/>
          </p:cNvCxnSpPr>
          <p:nvPr/>
        </p:nvCxnSpPr>
        <p:spPr>
          <a:xfrm rot="10800000">
            <a:off x="1828800" y="3789363"/>
            <a:ext cx="871538" cy="71437"/>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cxnSp>
        <p:nvCxnSpPr>
          <p:cNvPr id="34" name="Straight Arrow Connector 33"/>
          <p:cNvCxnSpPr/>
          <p:nvPr/>
        </p:nvCxnSpPr>
        <p:spPr>
          <a:xfrm rot="10800000" flipV="1">
            <a:off x="2362200" y="4572000"/>
            <a:ext cx="685800" cy="533400"/>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cxnSp>
        <p:nvCxnSpPr>
          <p:cNvPr id="36" name="Straight Arrow Connector 35"/>
          <p:cNvCxnSpPr>
            <a:endCxn id="18" idx="0"/>
          </p:cNvCxnSpPr>
          <p:nvPr/>
        </p:nvCxnSpPr>
        <p:spPr>
          <a:xfrm rot="5400000">
            <a:off x="3347244" y="5123657"/>
            <a:ext cx="504825" cy="141287"/>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cxnSp>
        <p:nvCxnSpPr>
          <p:cNvPr id="41" name="Straight Arrow Connector 40"/>
          <p:cNvCxnSpPr/>
          <p:nvPr/>
        </p:nvCxnSpPr>
        <p:spPr>
          <a:xfrm rot="16200000" flipH="1">
            <a:off x="4356101" y="5086350"/>
            <a:ext cx="647700" cy="358775"/>
          </a:xfrm>
          <a:prstGeom prst="straightConnector1">
            <a:avLst/>
          </a:prstGeom>
          <a:ln>
            <a:solidFill>
              <a:srgbClr val="006600"/>
            </a:solidFill>
            <a:tailEnd type="arrow"/>
          </a:ln>
        </p:spPr>
        <p:style>
          <a:lnRef idx="3">
            <a:schemeClr val="accent6"/>
          </a:lnRef>
          <a:fillRef idx="0">
            <a:schemeClr val="accent6"/>
          </a:fillRef>
          <a:effectRef idx="2">
            <a:schemeClr val="accent6"/>
          </a:effectRef>
          <a:fontRef idx="minor">
            <a:schemeClr val="tx1"/>
          </a:fontRef>
        </p:style>
      </p:cxnSp>
      <p:cxnSp>
        <p:nvCxnSpPr>
          <p:cNvPr id="46" name="Straight Arrow Connector 45"/>
          <p:cNvCxnSpPr>
            <a:endCxn id="22" idx="2"/>
          </p:cNvCxnSpPr>
          <p:nvPr/>
        </p:nvCxnSpPr>
        <p:spPr>
          <a:xfrm flipV="1">
            <a:off x="5219700" y="3717925"/>
            <a:ext cx="876300" cy="71438"/>
          </a:xfrm>
          <a:prstGeom prst="straightConnector1">
            <a:avLst/>
          </a:prstGeom>
          <a:ln>
            <a:solidFill>
              <a:srgbClr val="006600"/>
            </a:solidFill>
            <a:tailEnd type="arrow"/>
          </a:ln>
        </p:spPr>
        <p:style>
          <a:lnRef idx="3">
            <a:schemeClr val="accent2"/>
          </a:lnRef>
          <a:fillRef idx="0">
            <a:schemeClr val="accent2"/>
          </a:fillRef>
          <a:effectRef idx="2">
            <a:schemeClr val="accent2"/>
          </a:effectRef>
          <a:fontRef idx="minor">
            <a:schemeClr val="tx1"/>
          </a:fontRef>
        </p:style>
      </p:cxnSp>
      <p:cxnSp>
        <p:nvCxnSpPr>
          <p:cNvPr id="48" name="Straight Arrow Connector 47"/>
          <p:cNvCxnSpPr/>
          <p:nvPr/>
        </p:nvCxnSpPr>
        <p:spPr>
          <a:xfrm flipV="1">
            <a:off x="4500563" y="2060575"/>
            <a:ext cx="431800" cy="431800"/>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sp>
        <p:nvSpPr>
          <p:cNvPr id="57" name="Title 2"/>
          <p:cNvSpPr txBox="1">
            <a:spLocks/>
          </p:cNvSpPr>
          <p:nvPr/>
        </p:nvSpPr>
        <p:spPr bwMode="auto">
          <a:xfrm>
            <a:off x="2843213" y="5373688"/>
            <a:ext cx="1371600" cy="1295400"/>
          </a:xfrm>
          <a:prstGeom prst="rect">
            <a:avLst/>
          </a:prstGeom>
          <a:noFill/>
          <a:ln w="9525">
            <a:noFill/>
            <a:miter lim="800000"/>
            <a:headEnd/>
            <a:tailEnd/>
          </a:ln>
        </p:spPr>
        <p:txBody>
          <a:bodyPr anchor="ctr"/>
          <a:lstStyle/>
          <a:p>
            <a:pPr algn="ctr">
              <a:defRPr/>
            </a:pPr>
            <a:r>
              <a:rPr lang="fa-IR" sz="2800" kern="0" dirty="0">
                <a:solidFill>
                  <a:srgbClr val="003300"/>
                </a:solidFill>
                <a:latin typeface="+mn-lt"/>
                <a:cs typeface="+mn-cs"/>
              </a:rPr>
              <a:t>گروه آموزشی</a:t>
            </a:r>
            <a:endParaRPr lang="ar-SA" sz="2800" kern="0" dirty="0">
              <a:solidFill>
                <a:srgbClr val="003300"/>
              </a:solidFill>
              <a:latin typeface="+mn-lt"/>
              <a:cs typeface="+mn-cs"/>
            </a:endParaRPr>
          </a:p>
        </p:txBody>
      </p:sp>
      <p:sp>
        <p:nvSpPr>
          <p:cNvPr id="58" name="Title 2"/>
          <p:cNvSpPr txBox="1">
            <a:spLocks/>
          </p:cNvSpPr>
          <p:nvPr/>
        </p:nvSpPr>
        <p:spPr bwMode="auto">
          <a:xfrm>
            <a:off x="4643438" y="5518150"/>
            <a:ext cx="1371600" cy="1295400"/>
          </a:xfrm>
          <a:prstGeom prst="rect">
            <a:avLst/>
          </a:prstGeom>
          <a:noFill/>
          <a:ln w="9525">
            <a:noFill/>
            <a:miter lim="800000"/>
            <a:headEnd/>
            <a:tailEnd/>
          </a:ln>
        </p:spPr>
        <p:txBody>
          <a:bodyPr anchor="ctr"/>
          <a:lstStyle/>
          <a:p>
            <a:pPr algn="ctr">
              <a:defRPr/>
            </a:pPr>
            <a:r>
              <a:rPr lang="fa-IR" sz="3600" kern="0" dirty="0">
                <a:solidFill>
                  <a:srgbClr val="003300"/>
                </a:solidFill>
                <a:latin typeface="+mn-lt"/>
                <a:cs typeface="+mn-cs"/>
              </a:rPr>
              <a:t>دانشگاه</a:t>
            </a:r>
            <a:endParaRPr lang="ar-SA" sz="3600" kern="0" dirty="0">
              <a:solidFill>
                <a:srgbClr val="003300"/>
              </a:solidFill>
              <a:latin typeface="+mn-lt"/>
              <a:cs typeface="+mn-cs"/>
            </a:endParaRPr>
          </a:p>
        </p:txBody>
      </p:sp>
      <p:sp>
        <p:nvSpPr>
          <p:cNvPr id="59" name="Title 2"/>
          <p:cNvSpPr txBox="1">
            <a:spLocks/>
          </p:cNvSpPr>
          <p:nvPr/>
        </p:nvSpPr>
        <p:spPr bwMode="auto">
          <a:xfrm>
            <a:off x="6153150" y="3068638"/>
            <a:ext cx="1371600" cy="1295400"/>
          </a:xfrm>
          <a:prstGeom prst="rect">
            <a:avLst/>
          </a:prstGeom>
          <a:noFill/>
          <a:ln w="9525">
            <a:noFill/>
            <a:miter lim="800000"/>
            <a:headEnd/>
            <a:tailEnd/>
          </a:ln>
        </p:spPr>
        <p:txBody>
          <a:bodyPr anchor="ctr"/>
          <a:lstStyle/>
          <a:p>
            <a:pPr algn="ctr">
              <a:defRPr/>
            </a:pPr>
            <a:r>
              <a:rPr lang="fa-IR" sz="3200" kern="0" dirty="0">
                <a:solidFill>
                  <a:srgbClr val="003300"/>
                </a:solidFill>
                <a:latin typeface="+mn-lt"/>
                <a:cs typeface="+mn-cs"/>
              </a:rPr>
              <a:t>همکاران</a:t>
            </a:r>
            <a:endParaRPr lang="ar-SA" sz="3200" kern="0" dirty="0">
              <a:solidFill>
                <a:srgbClr val="003300"/>
              </a:solidFill>
              <a:latin typeface="+mn-lt"/>
              <a:cs typeface="+mn-cs"/>
            </a:endParaRPr>
          </a:p>
        </p:txBody>
      </p:sp>
      <p:sp>
        <p:nvSpPr>
          <p:cNvPr id="60" name="Title 2"/>
          <p:cNvSpPr txBox="1">
            <a:spLocks/>
          </p:cNvSpPr>
          <p:nvPr/>
        </p:nvSpPr>
        <p:spPr bwMode="auto">
          <a:xfrm>
            <a:off x="4572000" y="762000"/>
            <a:ext cx="1371600" cy="1295400"/>
          </a:xfrm>
          <a:prstGeom prst="rect">
            <a:avLst/>
          </a:prstGeom>
          <a:noFill/>
          <a:ln w="9525">
            <a:noFill/>
            <a:miter lim="800000"/>
            <a:headEnd/>
            <a:tailEnd/>
          </a:ln>
        </p:spPr>
        <p:txBody>
          <a:bodyPr anchor="ctr"/>
          <a:lstStyle/>
          <a:p>
            <a:pPr algn="ctr">
              <a:defRPr/>
            </a:pPr>
            <a:r>
              <a:rPr lang="fa-IR" sz="3600" kern="0" dirty="0">
                <a:solidFill>
                  <a:srgbClr val="003300"/>
                </a:solidFill>
                <a:latin typeface="+mn-lt"/>
                <a:cs typeface="+mn-cs"/>
              </a:rPr>
              <a:t>دانشجو</a:t>
            </a:r>
            <a:endParaRPr lang="ar-SA" sz="3600" kern="0" dirty="0">
              <a:solidFill>
                <a:srgbClr val="003300"/>
              </a:solidFill>
              <a:latin typeface="+mn-lt"/>
              <a:cs typeface="+mn-cs"/>
            </a:endParaRPr>
          </a:p>
        </p:txBody>
      </p:sp>
      <p:sp>
        <p:nvSpPr>
          <p:cNvPr id="61" name="Title 2"/>
          <p:cNvSpPr txBox="1">
            <a:spLocks/>
          </p:cNvSpPr>
          <p:nvPr/>
        </p:nvSpPr>
        <p:spPr bwMode="auto">
          <a:xfrm>
            <a:off x="2479675" y="549275"/>
            <a:ext cx="1371600" cy="1295400"/>
          </a:xfrm>
          <a:prstGeom prst="rect">
            <a:avLst/>
          </a:prstGeom>
          <a:noFill/>
          <a:ln w="9525">
            <a:noFill/>
            <a:miter lim="800000"/>
            <a:headEnd/>
            <a:tailEnd/>
          </a:ln>
        </p:spPr>
        <p:txBody>
          <a:bodyPr anchor="ctr"/>
          <a:lstStyle/>
          <a:p>
            <a:pPr algn="ctr">
              <a:defRPr/>
            </a:pPr>
            <a:r>
              <a:rPr lang="fa-IR" sz="3600" kern="0" dirty="0">
                <a:solidFill>
                  <a:srgbClr val="003300"/>
                </a:solidFill>
                <a:latin typeface="+mn-lt"/>
                <a:cs typeface="+mn-cs"/>
              </a:rPr>
              <a:t>مدیران</a:t>
            </a:r>
            <a:endParaRPr lang="ar-SA" sz="3600" kern="0" dirty="0">
              <a:solidFill>
                <a:srgbClr val="003300"/>
              </a:solidFill>
              <a:latin typeface="+mn-lt"/>
              <a:cs typeface="+mn-cs"/>
            </a:endParaRPr>
          </a:p>
        </p:txBody>
      </p:sp>
      <p:sp>
        <p:nvSpPr>
          <p:cNvPr id="62" name="Title 2"/>
          <p:cNvSpPr txBox="1">
            <a:spLocks/>
          </p:cNvSpPr>
          <p:nvPr/>
        </p:nvSpPr>
        <p:spPr bwMode="auto">
          <a:xfrm>
            <a:off x="1066800" y="4800600"/>
            <a:ext cx="1371600" cy="1295400"/>
          </a:xfrm>
          <a:prstGeom prst="rect">
            <a:avLst/>
          </a:prstGeom>
          <a:noFill/>
          <a:ln w="9525">
            <a:noFill/>
            <a:miter lim="800000"/>
            <a:headEnd/>
            <a:tailEnd/>
          </a:ln>
        </p:spPr>
        <p:txBody>
          <a:bodyPr anchor="ctr"/>
          <a:lstStyle/>
          <a:p>
            <a:pPr algn="ctr">
              <a:defRPr/>
            </a:pPr>
            <a:r>
              <a:rPr lang="fa-IR" sz="3600" kern="0" dirty="0">
                <a:solidFill>
                  <a:srgbClr val="003300"/>
                </a:solidFill>
                <a:latin typeface="+mn-lt"/>
                <a:cs typeface="+mn-cs"/>
              </a:rPr>
              <a:t>علم</a:t>
            </a:r>
            <a:endParaRPr lang="ar-SA" sz="3600" kern="0" dirty="0">
              <a:solidFill>
                <a:srgbClr val="003300"/>
              </a:solidFill>
              <a:latin typeface="+mn-lt"/>
              <a:cs typeface="+mn-cs"/>
            </a:endParaRPr>
          </a:p>
        </p:txBody>
      </p:sp>
      <p:sp>
        <p:nvSpPr>
          <p:cNvPr id="64" name="Title 2"/>
          <p:cNvSpPr txBox="1">
            <a:spLocks/>
          </p:cNvSpPr>
          <p:nvPr/>
        </p:nvSpPr>
        <p:spPr bwMode="auto">
          <a:xfrm>
            <a:off x="457200" y="3068638"/>
            <a:ext cx="1371600" cy="1295400"/>
          </a:xfrm>
          <a:prstGeom prst="rect">
            <a:avLst/>
          </a:prstGeom>
          <a:noFill/>
          <a:ln w="9525">
            <a:noFill/>
            <a:miter lim="800000"/>
            <a:headEnd/>
            <a:tailEnd/>
          </a:ln>
        </p:spPr>
        <p:txBody>
          <a:bodyPr anchor="ctr"/>
          <a:lstStyle/>
          <a:p>
            <a:pPr algn="ctr">
              <a:defRPr/>
            </a:pPr>
            <a:r>
              <a:rPr lang="fa-IR" sz="3600" kern="0" dirty="0">
                <a:solidFill>
                  <a:srgbClr val="003300"/>
                </a:solidFill>
                <a:latin typeface="+mn-lt"/>
                <a:cs typeface="+mn-cs"/>
              </a:rPr>
              <a:t>جامعه</a:t>
            </a:r>
            <a:endParaRPr lang="ar-SA" sz="3600" kern="0" dirty="0">
              <a:solidFill>
                <a:srgbClr val="003300"/>
              </a:solidFill>
              <a:latin typeface="+mn-lt"/>
              <a:cs typeface="+mn-cs"/>
            </a:endParaRPr>
          </a:p>
        </p:txBody>
      </p:sp>
      <p:pic>
        <p:nvPicPr>
          <p:cNvPr id="348186" name="Picture 26" descr="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2060575"/>
            <a:ext cx="2081213"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31"/>
          <p:cNvSpPr/>
          <p:nvPr/>
        </p:nvSpPr>
        <p:spPr>
          <a:xfrm>
            <a:off x="5795963" y="1628775"/>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eaLnBrk="1" hangingPunct="1">
              <a:defRPr/>
            </a:pPr>
            <a:endParaRPr lang="ar-SA">
              <a:solidFill>
                <a:srgbClr val="000000"/>
              </a:solidFill>
            </a:endParaRPr>
          </a:p>
        </p:txBody>
      </p:sp>
      <p:cxnSp>
        <p:nvCxnSpPr>
          <p:cNvPr id="33" name="Straight Arrow Connector 32"/>
          <p:cNvCxnSpPr>
            <a:endCxn id="32" idx="3"/>
          </p:cNvCxnSpPr>
          <p:nvPr/>
        </p:nvCxnSpPr>
        <p:spPr>
          <a:xfrm flipV="1">
            <a:off x="5364163" y="2735263"/>
            <a:ext cx="633412" cy="406400"/>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sp>
        <p:nvSpPr>
          <p:cNvPr id="37" name="Title 2"/>
          <p:cNvSpPr txBox="1">
            <a:spLocks/>
          </p:cNvSpPr>
          <p:nvPr/>
        </p:nvSpPr>
        <p:spPr bwMode="auto">
          <a:xfrm>
            <a:off x="5795963" y="1557338"/>
            <a:ext cx="1371600" cy="1295400"/>
          </a:xfrm>
          <a:prstGeom prst="rect">
            <a:avLst/>
          </a:prstGeom>
          <a:noFill/>
          <a:ln w="9525">
            <a:noFill/>
            <a:miter lim="800000"/>
            <a:headEnd/>
            <a:tailEnd/>
          </a:ln>
        </p:spPr>
        <p:txBody>
          <a:bodyPr anchor="ctr"/>
          <a:lstStyle/>
          <a:p>
            <a:pPr algn="ctr">
              <a:defRPr/>
            </a:pPr>
            <a:r>
              <a:rPr lang="fa-IR" sz="3200" kern="0" dirty="0">
                <a:solidFill>
                  <a:srgbClr val="003300"/>
                </a:solidFill>
                <a:latin typeface="+mn-lt"/>
                <a:cs typeface="+mn-cs"/>
              </a:rPr>
              <a:t>بیمار و همراهان</a:t>
            </a:r>
            <a:endParaRPr lang="ar-SA" sz="3200" kern="0" dirty="0">
              <a:solidFill>
                <a:srgbClr val="003300"/>
              </a:solidFill>
              <a:latin typeface="+mn-lt"/>
              <a:cs typeface="+mn-cs"/>
            </a:endParaRPr>
          </a:p>
        </p:txBody>
      </p:sp>
      <p:sp>
        <p:nvSpPr>
          <p:cNvPr id="38" name="Oval 37"/>
          <p:cNvSpPr/>
          <p:nvPr/>
        </p:nvSpPr>
        <p:spPr>
          <a:xfrm>
            <a:off x="900113" y="1700213"/>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eaLnBrk="1" hangingPunct="1">
              <a:defRPr/>
            </a:pPr>
            <a:endParaRPr lang="ar-SA">
              <a:solidFill>
                <a:srgbClr val="000000"/>
              </a:solidFill>
            </a:endParaRPr>
          </a:p>
        </p:txBody>
      </p:sp>
      <p:cxnSp>
        <p:nvCxnSpPr>
          <p:cNvPr id="40" name="Straight Arrow Connector 39"/>
          <p:cNvCxnSpPr/>
          <p:nvPr/>
        </p:nvCxnSpPr>
        <p:spPr>
          <a:xfrm rot="10800000">
            <a:off x="2195513" y="2781300"/>
            <a:ext cx="647700" cy="360363"/>
          </a:xfrm>
          <a:prstGeom prst="straightConnector1">
            <a:avLst/>
          </a:prstGeom>
          <a:ln>
            <a:solidFill>
              <a:srgbClr val="006600"/>
            </a:solidFill>
            <a:tailEnd type="arrow"/>
          </a:ln>
        </p:spPr>
        <p:style>
          <a:lnRef idx="3">
            <a:schemeClr val="accent1"/>
          </a:lnRef>
          <a:fillRef idx="0">
            <a:schemeClr val="accent1"/>
          </a:fillRef>
          <a:effectRef idx="2">
            <a:schemeClr val="accent1"/>
          </a:effectRef>
          <a:fontRef idx="minor">
            <a:schemeClr val="tx1"/>
          </a:fontRef>
        </p:style>
      </p:cxnSp>
      <p:sp>
        <p:nvSpPr>
          <p:cNvPr id="44" name="Oval 43"/>
          <p:cNvSpPr/>
          <p:nvPr/>
        </p:nvSpPr>
        <p:spPr>
          <a:xfrm>
            <a:off x="5724525" y="4508500"/>
            <a:ext cx="1371600" cy="1295400"/>
          </a:xfrm>
          <a:prstGeom prst="ellipse">
            <a:avLst/>
          </a:prstGeom>
          <a:solidFill>
            <a:srgbClr val="99FF99"/>
          </a:solidFill>
          <a:ln>
            <a:solidFill>
              <a:srgbClr val="006600"/>
            </a:solidFill>
          </a:ln>
        </p:spPr>
        <p:style>
          <a:lnRef idx="1">
            <a:schemeClr val="accent4"/>
          </a:lnRef>
          <a:fillRef idx="2">
            <a:schemeClr val="accent4"/>
          </a:fillRef>
          <a:effectRef idx="1">
            <a:schemeClr val="accent4"/>
          </a:effectRef>
          <a:fontRef idx="minor">
            <a:schemeClr val="dk1"/>
          </a:fontRef>
        </p:style>
        <p:txBody>
          <a:bodyPr rtlCol="1" anchor="ctr"/>
          <a:lstStyle/>
          <a:p>
            <a:pPr algn="ctr" eaLnBrk="1" hangingPunct="1">
              <a:defRPr/>
            </a:pPr>
            <a:endParaRPr lang="ar-SA">
              <a:solidFill>
                <a:srgbClr val="000000"/>
              </a:solidFill>
            </a:endParaRPr>
          </a:p>
        </p:txBody>
      </p:sp>
      <p:sp>
        <p:nvSpPr>
          <p:cNvPr id="50" name="Title 2"/>
          <p:cNvSpPr txBox="1">
            <a:spLocks/>
          </p:cNvSpPr>
          <p:nvPr/>
        </p:nvSpPr>
        <p:spPr bwMode="auto">
          <a:xfrm>
            <a:off x="5795963" y="4508500"/>
            <a:ext cx="1371600" cy="1295400"/>
          </a:xfrm>
          <a:prstGeom prst="rect">
            <a:avLst/>
          </a:prstGeom>
          <a:noFill/>
          <a:ln w="9525">
            <a:noFill/>
            <a:miter lim="800000"/>
            <a:headEnd/>
            <a:tailEnd/>
          </a:ln>
        </p:spPr>
        <p:txBody>
          <a:bodyPr anchor="ctr"/>
          <a:lstStyle/>
          <a:p>
            <a:pPr algn="ctr">
              <a:defRPr/>
            </a:pPr>
            <a:r>
              <a:rPr lang="fa-IR" sz="3200" kern="0" dirty="0">
                <a:solidFill>
                  <a:srgbClr val="003300"/>
                </a:solidFill>
                <a:latin typeface="+mn-lt"/>
                <a:cs typeface="+mn-cs"/>
              </a:rPr>
              <a:t>بیمه</a:t>
            </a:r>
            <a:endParaRPr lang="ar-SA" sz="3200" kern="0" dirty="0">
              <a:solidFill>
                <a:srgbClr val="003300"/>
              </a:solidFill>
              <a:latin typeface="+mn-lt"/>
              <a:cs typeface="+mn-cs"/>
            </a:endParaRPr>
          </a:p>
        </p:txBody>
      </p:sp>
      <p:sp>
        <p:nvSpPr>
          <p:cNvPr id="51" name="Title 2"/>
          <p:cNvSpPr txBox="1">
            <a:spLocks/>
          </p:cNvSpPr>
          <p:nvPr/>
        </p:nvSpPr>
        <p:spPr bwMode="auto">
          <a:xfrm>
            <a:off x="827088" y="1700213"/>
            <a:ext cx="1512887" cy="1295400"/>
          </a:xfrm>
          <a:prstGeom prst="rect">
            <a:avLst/>
          </a:prstGeom>
          <a:noFill/>
          <a:ln w="9525">
            <a:noFill/>
            <a:miter lim="800000"/>
            <a:headEnd/>
            <a:tailEnd/>
          </a:ln>
        </p:spPr>
        <p:txBody>
          <a:bodyPr anchor="ctr"/>
          <a:lstStyle/>
          <a:p>
            <a:pPr algn="ctr">
              <a:defRPr/>
            </a:pPr>
            <a:r>
              <a:rPr lang="fa-IR" sz="3200" kern="0" dirty="0">
                <a:solidFill>
                  <a:srgbClr val="003300"/>
                </a:solidFill>
                <a:latin typeface="+mn-lt"/>
                <a:cs typeface="+mn-cs"/>
              </a:rPr>
              <a:t>بیمارستان</a:t>
            </a:r>
            <a:endParaRPr lang="ar-SA" sz="3200" kern="0" dirty="0">
              <a:solidFill>
                <a:srgbClr val="003300"/>
              </a:solidFill>
              <a:latin typeface="+mn-lt"/>
              <a:cs typeface="+mn-cs"/>
            </a:endParaRPr>
          </a:p>
        </p:txBody>
      </p:sp>
      <p:cxnSp>
        <p:nvCxnSpPr>
          <p:cNvPr id="52" name="Straight Arrow Connector 51"/>
          <p:cNvCxnSpPr/>
          <p:nvPr/>
        </p:nvCxnSpPr>
        <p:spPr>
          <a:xfrm>
            <a:off x="5076825" y="4508500"/>
            <a:ext cx="574675" cy="360363"/>
          </a:xfrm>
          <a:prstGeom prst="straightConnector1">
            <a:avLst/>
          </a:prstGeom>
          <a:ln>
            <a:solidFill>
              <a:srgbClr val="006600"/>
            </a:solidFill>
            <a:tailEnd type="arrow"/>
          </a:ln>
        </p:spPr>
        <p:style>
          <a:lnRef idx="3">
            <a:schemeClr val="accent6"/>
          </a:lnRef>
          <a:fillRef idx="0">
            <a:schemeClr val="accent6"/>
          </a:fillRef>
          <a:effectRef idx="2">
            <a:schemeClr val="accent6"/>
          </a:effectRef>
          <a:fontRef idx="minor">
            <a:schemeClr val="tx1"/>
          </a:fontRef>
        </p:style>
      </p:cxnSp>
      <p:sp>
        <p:nvSpPr>
          <p:cNvPr id="39" name="Rectangle 38"/>
          <p:cNvSpPr/>
          <p:nvPr/>
        </p:nvSpPr>
        <p:spPr>
          <a:xfrm>
            <a:off x="381000" y="6292850"/>
            <a:ext cx="838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t>F4</a:t>
            </a:r>
            <a:endParaRPr lang="fa-IR" dirty="0"/>
          </a:p>
        </p:txBody>
      </p:sp>
    </p:spTree>
    <p:extLst>
      <p:ext uri="{BB962C8B-B14F-4D97-AF65-F5344CB8AC3E}">
        <p14:creationId xmlns:p14="http://schemas.microsoft.com/office/powerpoint/2010/main" val="3887977238"/>
      </p:ext>
    </p:extLst>
  </p:cSld>
  <p:clrMapOvr>
    <a:masterClrMapping/>
  </p:clrMapOvr>
  <p:transition>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6826" y="1427682"/>
            <a:ext cx="4443845" cy="854080"/>
          </a:xfrm>
          <a:prstGeom prst="rect">
            <a:avLst/>
          </a:prstGeom>
          <a:noFill/>
        </p:spPr>
        <p:txBody>
          <a:bodyPr wrap="none">
            <a:spAutoFit/>
          </a:bodyPr>
          <a:lstStyle/>
          <a:p>
            <a:pPr eaLnBrk="1" fontAlgn="auto" hangingPunct="1">
              <a:spcBef>
                <a:spcPts val="0"/>
              </a:spcBef>
              <a:spcAft>
                <a:spcPts val="0"/>
              </a:spcAft>
              <a:defRPr/>
            </a:pPr>
            <a:r>
              <a:rPr lang="fa-IR" sz="4950" b="1" dirty="0">
                <a:ln w="10160">
                  <a:solidFill>
                    <a:srgbClr val="9B6BF2"/>
                  </a:solidFill>
                  <a:prstDash val="solid"/>
                </a:ln>
                <a:solidFill>
                  <a:srgbClr val="FFFFFF"/>
                </a:solidFill>
                <a:effectLst>
                  <a:outerShdw blurRad="38100" dist="22860" dir="5400000" algn="tl" rotWithShape="0">
                    <a:srgbClr val="000000">
                      <a:alpha val="30000"/>
                    </a:srgbClr>
                  </a:outerShdw>
                </a:effectLst>
                <a:latin typeface="Century Gothic" panose="020B0502020202020204"/>
              </a:rPr>
              <a:t>دو دوره حرفه گرایی</a:t>
            </a:r>
            <a:endParaRPr lang="en-US" sz="4950" b="1" dirty="0">
              <a:ln w="10160">
                <a:solidFill>
                  <a:srgbClr val="9B6BF2"/>
                </a:solidFill>
                <a:prstDash val="solid"/>
              </a:ln>
              <a:solidFill>
                <a:srgbClr val="FFFFFF"/>
              </a:solidFill>
              <a:effectLst>
                <a:outerShdw blurRad="38100" dist="22860" dir="5400000" algn="tl" rotWithShape="0">
                  <a:srgbClr val="000000">
                    <a:alpha val="30000"/>
                  </a:srgbClr>
                </a:outerShdw>
              </a:effectLst>
              <a:latin typeface="Century Gothic" panose="020B0502020202020204"/>
            </a:endParaRPr>
          </a:p>
        </p:txBody>
      </p:sp>
      <p:sp>
        <p:nvSpPr>
          <p:cNvPr id="3" name="TextBox 2"/>
          <p:cNvSpPr txBox="1">
            <a:spLocks noChangeArrowheads="1"/>
          </p:cNvSpPr>
          <p:nvPr/>
        </p:nvSpPr>
        <p:spPr bwMode="auto">
          <a:xfrm>
            <a:off x="3952875" y="2868613"/>
            <a:ext cx="5087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a-IR" altLang="fa-IR" sz="2400" b="1">
                <a:solidFill>
                  <a:srgbClr val="651BEB"/>
                </a:solidFill>
                <a:latin typeface="Century Gothic" panose="020B0502020202020204" pitchFamily="34" charset="0"/>
              </a:rPr>
              <a:t>1- دوره سنتی : قوام حرفه بر دوش حرفه ای ها</a:t>
            </a:r>
            <a:endParaRPr lang="en-US" altLang="fa-IR" sz="2400" b="1">
              <a:solidFill>
                <a:srgbClr val="651BEB"/>
              </a:solidFill>
              <a:latin typeface="Century Gothic" panose="020B0502020202020204" pitchFamily="34" charset="0"/>
            </a:endParaRPr>
          </a:p>
        </p:txBody>
      </p:sp>
      <p:sp>
        <p:nvSpPr>
          <p:cNvPr id="4" name="TextBox 3"/>
          <p:cNvSpPr txBox="1">
            <a:spLocks noChangeArrowheads="1"/>
          </p:cNvSpPr>
          <p:nvPr/>
        </p:nvSpPr>
        <p:spPr bwMode="auto">
          <a:xfrm>
            <a:off x="2508250" y="3698875"/>
            <a:ext cx="65325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a-IR" altLang="fa-IR" sz="2400" b="1">
                <a:solidFill>
                  <a:srgbClr val="651BEB"/>
                </a:solidFill>
                <a:latin typeface="Century Gothic" panose="020B0502020202020204" pitchFamily="34" charset="0"/>
              </a:rPr>
              <a:t>2- دوره جدید : سلطه سازمان های خرد و کلان بر حرفه ای ها</a:t>
            </a:r>
            <a:endParaRPr lang="en-US" altLang="fa-IR" sz="2400" b="1">
              <a:solidFill>
                <a:srgbClr val="651BEB"/>
              </a:solidFill>
              <a:latin typeface="Century Gothic" panose="020B0502020202020204" pitchFamily="34" charset="0"/>
            </a:endParaRPr>
          </a:p>
        </p:txBody>
      </p:sp>
      <p:sp>
        <p:nvSpPr>
          <p:cNvPr id="5" name="Cloud 4"/>
          <p:cNvSpPr/>
          <p:nvPr/>
        </p:nvSpPr>
        <p:spPr>
          <a:xfrm>
            <a:off x="1411288" y="4441825"/>
            <a:ext cx="6837362" cy="1360488"/>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p>
            <a:pPr algn="ctr" eaLnBrk="1" fontAlgn="auto" hangingPunct="1">
              <a:spcBef>
                <a:spcPts val="0"/>
              </a:spcBef>
              <a:spcAft>
                <a:spcPts val="0"/>
              </a:spcAft>
              <a:defRPr/>
            </a:pPr>
            <a:r>
              <a:rPr lang="fa-IR" sz="2400" b="1" dirty="0">
                <a:solidFill>
                  <a:srgbClr val="9B6BF2">
                    <a:lumMod val="75000"/>
                  </a:srgbClr>
                </a:solidFill>
              </a:rPr>
              <a:t>پیچیدگی اخلاق پزشکی  در دوره جدید</a:t>
            </a:r>
            <a:endParaRPr lang="en-US" sz="2400" b="1" dirty="0">
              <a:solidFill>
                <a:srgbClr val="9B6BF2">
                  <a:lumMod val="75000"/>
                </a:srgbClr>
              </a:solidFill>
            </a:endParaRPr>
          </a:p>
        </p:txBody>
      </p:sp>
      <p:sp>
        <p:nvSpPr>
          <p:cNvPr id="6" name="Rectangle 5"/>
          <p:cNvSpPr/>
          <p:nvPr/>
        </p:nvSpPr>
        <p:spPr>
          <a:xfrm>
            <a:off x="381000" y="6292850"/>
            <a:ext cx="838200" cy="304800"/>
          </a:xfrm>
          <a:prstGeom prst="rect">
            <a:avLst/>
          </a:prstGeom>
          <a:solidFill>
            <a:srgbClr val="0099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t>F4</a:t>
            </a:r>
            <a:endParaRPr lang="fa-IR" dirty="0"/>
          </a:p>
        </p:txBody>
      </p:sp>
    </p:spTree>
    <p:extLst>
      <p:ext uri="{BB962C8B-B14F-4D97-AF65-F5344CB8AC3E}">
        <p14:creationId xmlns:p14="http://schemas.microsoft.com/office/powerpoint/2010/main" val="15178768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371600" y="304800"/>
            <a:ext cx="7239000" cy="1143000"/>
          </a:xfrm>
        </p:spPr>
        <p:txBody>
          <a:bodyPr/>
          <a:lstStyle/>
          <a:p>
            <a:pPr algn="r" fontAlgn="auto">
              <a:spcAft>
                <a:spcPts val="0"/>
              </a:spcAft>
              <a:defRPr/>
            </a:pPr>
            <a:r>
              <a:rPr lang="fa-IR" sz="4000" dirty="0" smtClean="0">
                <a:solidFill>
                  <a:srgbClr val="C00000"/>
                </a:solidFill>
                <a:cs typeface="B Nazanin" pitchFamily="2" charset="-78"/>
              </a:rPr>
              <a:t>عصر سلطه سازمانها</a:t>
            </a:r>
          </a:p>
        </p:txBody>
      </p:sp>
      <p:sp>
        <p:nvSpPr>
          <p:cNvPr id="3" name="Content Placeholder 2"/>
          <p:cNvSpPr>
            <a:spLocks noGrp="1"/>
          </p:cNvSpPr>
          <p:nvPr>
            <p:ph idx="1"/>
          </p:nvPr>
        </p:nvSpPr>
        <p:spPr>
          <a:xfrm>
            <a:off x="1219200" y="1524000"/>
            <a:ext cx="7467600" cy="4419600"/>
          </a:xfrm>
        </p:spPr>
        <p:txBody>
          <a:bodyPr>
            <a:normAutofit/>
          </a:bodyPr>
          <a:lstStyle/>
          <a:p>
            <a:pPr algn="r" rtl="1">
              <a:lnSpc>
                <a:spcPct val="200000"/>
              </a:lnSpc>
              <a:buFontTx/>
              <a:buBlip>
                <a:blip r:embed="rId2"/>
              </a:buBlip>
            </a:pPr>
            <a:r>
              <a:rPr lang="fa-IR" sz="3600" b="1" dirty="0" smtClean="0">
                <a:cs typeface="B Compset" pitchFamily="2" charset="-78"/>
              </a:rPr>
              <a:t>حرفه ای ها در چنبره سازمان ها</a:t>
            </a:r>
          </a:p>
          <a:p>
            <a:pPr algn="r" rtl="1">
              <a:lnSpc>
                <a:spcPct val="200000"/>
              </a:lnSpc>
              <a:buFontTx/>
              <a:buBlip>
                <a:blip r:embed="rId2"/>
              </a:buBlip>
            </a:pPr>
            <a:r>
              <a:rPr lang="fa-IR" sz="3600" b="1" dirty="0" smtClean="0">
                <a:cs typeface="B Compset" pitchFamily="2" charset="-78"/>
              </a:rPr>
              <a:t>سازمان : گروه اجتماعی پیچیده</a:t>
            </a:r>
          </a:p>
        </p:txBody>
      </p:sp>
      <p:sp>
        <p:nvSpPr>
          <p:cNvPr id="35844" name="Date Placeholder 5"/>
          <p:cNvSpPr>
            <a:spLocks noGrp="1"/>
          </p:cNvSpPr>
          <p:nvPr>
            <p:ph type="dt"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r>
              <a:rPr lang="ar-SA" smtClean="0">
                <a:solidFill>
                  <a:srgbClr val="B13F9A"/>
                </a:solidFill>
              </a:rPr>
              <a:t>2033</a:t>
            </a:r>
          </a:p>
        </p:txBody>
      </p:sp>
      <p:sp>
        <p:nvSpPr>
          <p:cNvPr id="35845"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247A2827-E0D2-4989-8D5F-02B28D67D73C}" type="slidenum">
              <a:rPr lang="ar-SA">
                <a:solidFill>
                  <a:srgbClr val="B13F9A"/>
                </a:solidFill>
              </a:rPr>
              <a:pPr eaLnBrk="1" hangingPunct="1"/>
              <a:t>36</a:t>
            </a:fld>
            <a:endParaRPr lang="ar-SA">
              <a:solidFill>
                <a:srgbClr val="B13F9A"/>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3657600"/>
            <a:ext cx="2781256" cy="2322349"/>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nodeType="clickEffect">
                                  <p:stCondLst>
                                    <p:cond delay="0"/>
                                  </p:stCondLst>
                                  <p:childTnLst>
                                    <p:animScale>
                                      <p:cBhvr>
                                        <p:cTn id="1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4"/>
          <p:cNvSpPr txBox="1">
            <a:spLocks noChangeArrowheads="1"/>
          </p:cNvSpPr>
          <p:nvPr/>
        </p:nvSpPr>
        <p:spPr bwMode="auto">
          <a:xfrm>
            <a:off x="5886450" y="2281238"/>
            <a:ext cx="24574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lgn="ctr" rtl="1" eaLnBrk="1" hangingPunct="1">
              <a:spcBef>
                <a:spcPct val="50000"/>
              </a:spcBef>
              <a:buClrTx/>
              <a:buSzTx/>
              <a:buFontTx/>
              <a:buNone/>
            </a:pPr>
            <a:r>
              <a:rPr lang="fa-IR" altLang="en-US" b="1">
                <a:latin typeface="Times New Roman" panose="02020603050405020304" pitchFamily="18" charset="0"/>
                <a:cs typeface="B Nazanin" panose="00000400000000000000" pitchFamily="2" charset="-78"/>
              </a:rPr>
              <a:t>2 رهیافت</a:t>
            </a:r>
            <a:endParaRPr lang="en-US" altLang="en-US" b="1">
              <a:latin typeface="Times New Roman" panose="02020603050405020304" pitchFamily="18" charset="0"/>
              <a:cs typeface="B Nazanin" panose="00000400000000000000" pitchFamily="2" charset="-78"/>
            </a:endParaRPr>
          </a:p>
          <a:p>
            <a:pPr algn="ctr" rtl="1" eaLnBrk="1" hangingPunct="1">
              <a:spcBef>
                <a:spcPct val="50000"/>
              </a:spcBef>
              <a:buClrTx/>
              <a:buSzTx/>
              <a:buFontTx/>
              <a:buNone/>
            </a:pPr>
            <a:r>
              <a:rPr lang="fa-IR" altLang="en-US" b="1">
                <a:latin typeface="Times New Roman" panose="02020603050405020304" pitchFamily="18" charset="0"/>
                <a:cs typeface="B Nazanin" panose="00000400000000000000" pitchFamily="2" charset="-78"/>
              </a:rPr>
              <a:t> به</a:t>
            </a:r>
          </a:p>
          <a:p>
            <a:pPr algn="ctr" rtl="1" eaLnBrk="1" hangingPunct="1">
              <a:spcBef>
                <a:spcPct val="50000"/>
              </a:spcBef>
              <a:buClrTx/>
              <a:buSzTx/>
              <a:buFontTx/>
              <a:buNone/>
            </a:pPr>
            <a:r>
              <a:rPr lang="fa-IR" altLang="en-US" b="1">
                <a:latin typeface="Times New Roman" panose="02020603050405020304" pitchFamily="18" charset="0"/>
                <a:cs typeface="B Nazanin" panose="00000400000000000000" pitchFamily="2" charset="-78"/>
              </a:rPr>
              <a:t>اخلاق حرفه ای</a:t>
            </a:r>
            <a:endParaRPr lang="en-US" altLang="en-US" b="1">
              <a:latin typeface="Times New Roman" panose="02020603050405020304" pitchFamily="18" charset="0"/>
              <a:cs typeface="B Nazanin" panose="00000400000000000000" pitchFamily="2" charset="-78"/>
            </a:endParaRPr>
          </a:p>
        </p:txBody>
      </p:sp>
      <p:sp>
        <p:nvSpPr>
          <p:cNvPr id="64515" name="AutoShape 5"/>
          <p:cNvSpPr>
            <a:spLocks/>
          </p:cNvSpPr>
          <p:nvPr/>
        </p:nvSpPr>
        <p:spPr bwMode="auto">
          <a:xfrm>
            <a:off x="6200775" y="2384822"/>
            <a:ext cx="200025" cy="1714500"/>
          </a:xfrm>
          <a:prstGeom prst="rightBrace">
            <a:avLst>
              <a:gd name="adj1" fmla="val 171782"/>
              <a:gd name="adj2" fmla="val 51901"/>
            </a:avLst>
          </a:prstGeom>
          <a:ln w="38100">
            <a:headEnd/>
            <a:tailEnd/>
          </a:ln>
        </p:spPr>
        <p:style>
          <a:lnRef idx="3">
            <a:schemeClr val="accent1"/>
          </a:lnRef>
          <a:fillRef idx="0">
            <a:schemeClr val="accent1"/>
          </a:fillRef>
          <a:effectRef idx="2">
            <a:schemeClr val="accent1"/>
          </a:effectRef>
          <a:fontRef idx="minor">
            <a:schemeClr val="tx1"/>
          </a:fontRef>
        </p:style>
        <p:txBody>
          <a:bodyPr wrap="none" anchor="ctr"/>
          <a:lstStyle>
            <a:lvl1pPr algn="l" rtl="0" eaLnBrk="0" hangingPunct="0">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lgn="l" rtl="0" eaLnBrk="0" hangingPunct="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lgn="l" rtl="0" eaLnBrk="0" hangingPunct="0">
              <a:spcBef>
                <a:spcPct val="20000"/>
              </a:spcBef>
              <a:buClr>
                <a:schemeClr val="accent1"/>
              </a:buClr>
              <a:buSzPct val="90000"/>
              <a:buFont typeface="Arial" pitchFamily="34" charset="0"/>
              <a:buChar char="•"/>
              <a:defRPr>
                <a:solidFill>
                  <a:schemeClr val="tx1"/>
                </a:solidFill>
                <a:latin typeface="Arial" pitchFamily="34" charset="0"/>
              </a:defRPr>
            </a:lvl3pPr>
            <a:lvl4pPr marL="1600200" indent="-228600" algn="l" rtl="0" eaLnBrk="0" hangingPunct="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lgn="l" rtl="0" eaLnBrk="0" hangingPunct="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r" rtl="1" eaLnBrk="1" hangingPunct="1">
              <a:spcBef>
                <a:spcPct val="0"/>
              </a:spcBef>
              <a:buClrTx/>
              <a:buSzTx/>
              <a:buFontTx/>
              <a:buNone/>
              <a:defRPr/>
            </a:pPr>
            <a:endParaRPr lang="ar-SA" altLang="en-US" sz="1350"/>
          </a:p>
        </p:txBody>
      </p:sp>
      <p:sp>
        <p:nvSpPr>
          <p:cNvPr id="64527" name="Text Box 11"/>
          <p:cNvSpPr txBox="1">
            <a:spLocks noChangeArrowheads="1"/>
          </p:cNvSpPr>
          <p:nvPr/>
        </p:nvSpPr>
        <p:spPr bwMode="auto">
          <a:xfrm>
            <a:off x="1412081" y="3965973"/>
            <a:ext cx="228600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lgn="r" rtl="1" eaLnBrk="1" hangingPunct="1">
              <a:spcBef>
                <a:spcPct val="50000"/>
              </a:spcBef>
              <a:buClrTx/>
              <a:buSzTx/>
              <a:buFontTx/>
              <a:buNone/>
            </a:pPr>
            <a:r>
              <a:rPr lang="fa-IR" altLang="en-US" sz="2250" b="1">
                <a:latin typeface="Times New Roman" panose="02020603050405020304" pitchFamily="18" charset="0"/>
                <a:cs typeface="B Nazanin" panose="00000400000000000000" pitchFamily="2" charset="-78"/>
              </a:rPr>
              <a:t>سازمان اخلاقی</a:t>
            </a:r>
            <a:endParaRPr lang="en-US" altLang="en-US" sz="2250" b="1">
              <a:latin typeface="Times New Roman" panose="02020603050405020304" pitchFamily="18" charset="0"/>
              <a:cs typeface="B Nazanin" panose="00000400000000000000" pitchFamily="2" charset="-78"/>
            </a:endParaRPr>
          </a:p>
        </p:txBody>
      </p:sp>
      <p:sp>
        <p:nvSpPr>
          <p:cNvPr id="35533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1800">
                <a:solidFill>
                  <a:schemeClr val="tx1"/>
                </a:solidFill>
                <a:latin typeface="Arial" panose="020B0604020202020204" pitchFamily="34" charset="0"/>
              </a:defRPr>
            </a:lvl1pPr>
            <a:lvl2pPr marL="557213" indent="-214313">
              <a:spcBef>
                <a:spcPct val="20000"/>
              </a:spcBef>
              <a:buClr>
                <a:schemeClr val="accent1"/>
              </a:buClr>
              <a:buSzPct val="85000"/>
              <a:buFont typeface="Arial" panose="020B0604020202020204" pitchFamily="34" charset="0"/>
              <a:buChar char="•"/>
              <a:defRPr sz="1500">
                <a:solidFill>
                  <a:schemeClr val="tx1"/>
                </a:solidFill>
                <a:latin typeface="Arial" panose="020B0604020202020204" pitchFamily="34" charset="0"/>
              </a:defRPr>
            </a:lvl2pPr>
            <a:lvl3pPr marL="857250" indent="-17145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200150" indent="-171450">
              <a:spcBef>
                <a:spcPct val="20000"/>
              </a:spcBef>
              <a:buClr>
                <a:schemeClr val="accent1"/>
              </a:buClr>
              <a:buFont typeface="Arial" panose="020B0604020202020204" pitchFamily="34" charset="0"/>
              <a:buChar char="•"/>
              <a:defRPr sz="1200">
                <a:solidFill>
                  <a:schemeClr val="tx1"/>
                </a:solidFill>
                <a:latin typeface="Arial" panose="020B0604020202020204" pitchFamily="34" charset="0"/>
              </a:defRPr>
            </a:lvl4pPr>
            <a:lvl5pPr marL="1543050" indent="-171450">
              <a:spcBef>
                <a:spcPct val="20000"/>
              </a:spcBef>
              <a:buClr>
                <a:schemeClr val="accent1"/>
              </a:buClr>
              <a:buSzPct val="100000"/>
              <a:buFont typeface="Arial" panose="020B0604020202020204" pitchFamily="34" charset="0"/>
              <a:buChar char="•"/>
              <a:defRPr sz="1050">
                <a:solidFill>
                  <a:schemeClr val="tx1"/>
                </a:solidFill>
                <a:latin typeface="Arial" panose="020B0604020202020204" pitchFamily="34" charset="0"/>
              </a:defRPr>
            </a:lvl5pPr>
            <a:lvl6pPr marL="1885950" indent="-171450" eaLnBrk="0" fontAlgn="base" hangingPunct="0">
              <a:spcBef>
                <a:spcPct val="20000"/>
              </a:spcBef>
              <a:spcAft>
                <a:spcPct val="0"/>
              </a:spcAft>
              <a:buClr>
                <a:schemeClr val="accent1"/>
              </a:buClr>
              <a:buSzPct val="100000"/>
              <a:buFont typeface="Arial" panose="020B0604020202020204" pitchFamily="34" charset="0"/>
              <a:buChar char="•"/>
              <a:defRPr sz="1050">
                <a:solidFill>
                  <a:schemeClr val="tx1"/>
                </a:solidFill>
                <a:latin typeface="Arial" panose="020B0604020202020204" pitchFamily="34" charset="0"/>
              </a:defRPr>
            </a:lvl6pPr>
            <a:lvl7pPr marL="2228850" indent="-171450" eaLnBrk="0" fontAlgn="base" hangingPunct="0">
              <a:spcBef>
                <a:spcPct val="20000"/>
              </a:spcBef>
              <a:spcAft>
                <a:spcPct val="0"/>
              </a:spcAft>
              <a:buClr>
                <a:schemeClr val="accent1"/>
              </a:buClr>
              <a:buSzPct val="100000"/>
              <a:buFont typeface="Arial" panose="020B0604020202020204" pitchFamily="34" charset="0"/>
              <a:buChar char="•"/>
              <a:defRPr sz="1050">
                <a:solidFill>
                  <a:schemeClr val="tx1"/>
                </a:solidFill>
                <a:latin typeface="Arial" panose="020B0604020202020204" pitchFamily="34" charset="0"/>
              </a:defRPr>
            </a:lvl7pPr>
            <a:lvl8pPr marL="2571750" indent="-171450" eaLnBrk="0" fontAlgn="base" hangingPunct="0">
              <a:spcBef>
                <a:spcPct val="20000"/>
              </a:spcBef>
              <a:spcAft>
                <a:spcPct val="0"/>
              </a:spcAft>
              <a:buClr>
                <a:schemeClr val="accent1"/>
              </a:buClr>
              <a:buSzPct val="100000"/>
              <a:buFont typeface="Arial" panose="020B0604020202020204" pitchFamily="34" charset="0"/>
              <a:buChar char="•"/>
              <a:defRPr sz="1050">
                <a:solidFill>
                  <a:schemeClr val="tx1"/>
                </a:solidFill>
                <a:latin typeface="Arial" panose="020B0604020202020204" pitchFamily="34" charset="0"/>
              </a:defRPr>
            </a:lvl8pPr>
            <a:lvl9pPr marL="2914650" indent="-171450" eaLnBrk="0" fontAlgn="base" hangingPunct="0">
              <a:spcBef>
                <a:spcPct val="20000"/>
              </a:spcBef>
              <a:spcAft>
                <a:spcPct val="0"/>
              </a:spcAft>
              <a:buClr>
                <a:schemeClr val="accent1"/>
              </a:buClr>
              <a:buSzPct val="100000"/>
              <a:buFont typeface="Arial" panose="020B0604020202020204" pitchFamily="34" charset="0"/>
              <a:buChar char="•"/>
              <a:defRPr sz="1050">
                <a:solidFill>
                  <a:schemeClr val="tx1"/>
                </a:solidFill>
                <a:latin typeface="Arial" panose="020B0604020202020204" pitchFamily="34" charset="0"/>
              </a:defRPr>
            </a:lvl9pPr>
          </a:lstStyle>
          <a:p>
            <a:pPr>
              <a:spcBef>
                <a:spcPct val="0"/>
              </a:spcBef>
              <a:buClrTx/>
              <a:buSzTx/>
              <a:buFontTx/>
              <a:buNone/>
            </a:pPr>
            <a:fld id="{A93B400E-2759-415D-B80F-F4FE418B0491}" type="slidenum">
              <a:rPr lang="en-US" altLang="en-US" sz="1050">
                <a:solidFill>
                  <a:srgbClr val="FFFFFF"/>
                </a:solidFill>
              </a:rPr>
              <a:pPr>
                <a:spcBef>
                  <a:spcPct val="0"/>
                </a:spcBef>
                <a:buClrTx/>
                <a:buSzTx/>
                <a:buFontTx/>
                <a:buNone/>
              </a:pPr>
              <a:t>37</a:t>
            </a:fld>
            <a:endParaRPr lang="en-US" altLang="en-US" sz="1050">
              <a:solidFill>
                <a:srgbClr val="FFFFFF"/>
              </a:solidFill>
            </a:endParaRPr>
          </a:p>
        </p:txBody>
      </p:sp>
      <p:sp>
        <p:nvSpPr>
          <p:cNvPr id="20" name="Text Box 6"/>
          <p:cNvSpPr txBox="1">
            <a:spLocks noChangeArrowheads="1"/>
          </p:cNvSpPr>
          <p:nvPr/>
        </p:nvSpPr>
        <p:spPr bwMode="auto">
          <a:xfrm>
            <a:off x="4369595" y="2082405"/>
            <a:ext cx="189785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rtl="0" eaLnBrk="0" hangingPunct="0">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lgn="l" rtl="0" eaLnBrk="0" hangingPunct="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lgn="l" rtl="0" eaLnBrk="0" hangingPunct="0">
              <a:spcBef>
                <a:spcPct val="20000"/>
              </a:spcBef>
              <a:buClr>
                <a:schemeClr val="accent1"/>
              </a:buClr>
              <a:buSzPct val="90000"/>
              <a:buFont typeface="Arial" pitchFamily="34" charset="0"/>
              <a:buChar char="•"/>
              <a:defRPr>
                <a:solidFill>
                  <a:schemeClr val="tx1"/>
                </a:solidFill>
                <a:latin typeface="Arial" pitchFamily="34" charset="0"/>
              </a:defRPr>
            </a:lvl3pPr>
            <a:lvl4pPr marL="1600200" indent="-228600" algn="l" rtl="0" eaLnBrk="0" hangingPunct="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lgn="l" rtl="0" eaLnBrk="0" hangingPunct="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rtl="1" eaLnBrk="1" hangingPunct="1">
              <a:spcBef>
                <a:spcPct val="50000"/>
              </a:spcBef>
              <a:buClrTx/>
              <a:buSzTx/>
              <a:buFontTx/>
              <a:buNone/>
              <a:defRPr/>
            </a:pPr>
            <a:r>
              <a:rPr lang="fa-IR" altLang="en-US" sz="1650" b="1" dirty="0">
                <a:solidFill>
                  <a:schemeClr val="accent4">
                    <a:lumMod val="50000"/>
                  </a:schemeClr>
                </a:solidFill>
                <a:latin typeface="Times New Roman" pitchFamily="18" charset="0"/>
                <a:cs typeface="B Nazanin" pitchFamily="2" charset="-78"/>
              </a:rPr>
              <a:t>فردگرایانه: مدیریت منابع انسانی</a:t>
            </a:r>
            <a:endParaRPr lang="en-US" altLang="en-US" sz="1650" b="1" dirty="0">
              <a:solidFill>
                <a:schemeClr val="accent4">
                  <a:lumMod val="50000"/>
                </a:schemeClr>
              </a:solidFill>
              <a:latin typeface="Times New Roman" pitchFamily="18" charset="0"/>
              <a:cs typeface="B Nazanin" pitchFamily="2" charset="-78"/>
            </a:endParaRPr>
          </a:p>
        </p:txBody>
      </p:sp>
      <p:sp>
        <p:nvSpPr>
          <p:cNvPr id="21" name="AutoShape 7"/>
          <p:cNvSpPr>
            <a:spLocks noChangeArrowheads="1"/>
          </p:cNvSpPr>
          <p:nvPr/>
        </p:nvSpPr>
        <p:spPr bwMode="auto">
          <a:xfrm>
            <a:off x="3707606" y="2341616"/>
            <a:ext cx="514350" cy="457200"/>
          </a:xfrm>
          <a:prstGeom prst="leftArrow">
            <a:avLst>
              <a:gd name="adj1" fmla="val 50000"/>
              <a:gd name="adj2" fmla="val 28125"/>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lvl1pPr algn="l" rtl="0" eaLnBrk="0" hangingPunct="0">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lgn="l" rtl="0" eaLnBrk="0" hangingPunct="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lgn="l" rtl="0" eaLnBrk="0" hangingPunct="0">
              <a:spcBef>
                <a:spcPct val="20000"/>
              </a:spcBef>
              <a:buClr>
                <a:schemeClr val="accent1"/>
              </a:buClr>
              <a:buSzPct val="90000"/>
              <a:buFont typeface="Arial" pitchFamily="34" charset="0"/>
              <a:buChar char="•"/>
              <a:defRPr>
                <a:solidFill>
                  <a:schemeClr val="tx1"/>
                </a:solidFill>
                <a:latin typeface="Arial" pitchFamily="34" charset="0"/>
              </a:defRPr>
            </a:lvl3pPr>
            <a:lvl4pPr marL="1600200" indent="-228600" algn="l" rtl="0" eaLnBrk="0" hangingPunct="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lgn="l" rtl="0" eaLnBrk="0" hangingPunct="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r" rtl="1" eaLnBrk="1" hangingPunct="1">
              <a:spcBef>
                <a:spcPct val="0"/>
              </a:spcBef>
              <a:buClrTx/>
              <a:buSzTx/>
              <a:buFontTx/>
              <a:buNone/>
              <a:defRPr/>
            </a:pPr>
            <a:endParaRPr lang="ar-SA" altLang="en-US" sz="1350">
              <a:cs typeface="B Nazanin" panose="00000400000000000000" pitchFamily="2" charset="-78"/>
            </a:endParaRPr>
          </a:p>
        </p:txBody>
      </p:sp>
      <p:sp>
        <p:nvSpPr>
          <p:cNvPr id="22" name="Text Box 9"/>
          <p:cNvSpPr txBox="1">
            <a:spLocks noChangeArrowheads="1"/>
          </p:cNvSpPr>
          <p:nvPr/>
        </p:nvSpPr>
        <p:spPr bwMode="auto">
          <a:xfrm>
            <a:off x="4057650" y="3771900"/>
            <a:ext cx="22860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rtl="0" eaLnBrk="0" hangingPunct="0">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lgn="l" rtl="0" eaLnBrk="0" hangingPunct="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lgn="l" rtl="0" eaLnBrk="0" hangingPunct="0">
              <a:spcBef>
                <a:spcPct val="20000"/>
              </a:spcBef>
              <a:buClr>
                <a:schemeClr val="accent1"/>
              </a:buClr>
              <a:buSzPct val="90000"/>
              <a:buFont typeface="Arial" pitchFamily="34" charset="0"/>
              <a:buChar char="•"/>
              <a:defRPr>
                <a:solidFill>
                  <a:schemeClr val="tx1"/>
                </a:solidFill>
                <a:latin typeface="Arial" pitchFamily="34" charset="0"/>
              </a:defRPr>
            </a:lvl3pPr>
            <a:lvl4pPr marL="1600200" indent="-228600" algn="l" rtl="0" eaLnBrk="0" hangingPunct="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lgn="l" rtl="0" eaLnBrk="0" hangingPunct="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rtl="1" eaLnBrk="1" hangingPunct="1">
              <a:spcBef>
                <a:spcPct val="50000"/>
              </a:spcBef>
              <a:buClrTx/>
              <a:buSzTx/>
              <a:buFontTx/>
              <a:buNone/>
              <a:defRPr/>
            </a:pPr>
            <a:r>
              <a:rPr lang="fa-IR" altLang="en-US" sz="1650" b="1" dirty="0">
                <a:solidFill>
                  <a:schemeClr val="accent4">
                    <a:lumMod val="50000"/>
                  </a:schemeClr>
                </a:solidFill>
                <a:latin typeface="Times New Roman" pitchFamily="18" charset="0"/>
                <a:cs typeface="B Nazanin" pitchFamily="2" charset="-78"/>
              </a:rPr>
              <a:t>نگرش سیستمی: مدیریت راهبردی و سیاستگذاری</a:t>
            </a:r>
            <a:endParaRPr lang="en-US" altLang="en-US" sz="1650" b="1" dirty="0">
              <a:solidFill>
                <a:schemeClr val="accent4">
                  <a:lumMod val="50000"/>
                </a:schemeClr>
              </a:solidFill>
              <a:latin typeface="Times New Roman" pitchFamily="18" charset="0"/>
              <a:cs typeface="B Nazanin" pitchFamily="2" charset="-78"/>
            </a:endParaRPr>
          </a:p>
        </p:txBody>
      </p:sp>
      <p:sp>
        <p:nvSpPr>
          <p:cNvPr id="23" name="AutoShape 10"/>
          <p:cNvSpPr>
            <a:spLocks noChangeArrowheads="1"/>
          </p:cNvSpPr>
          <p:nvPr/>
        </p:nvSpPr>
        <p:spPr bwMode="auto">
          <a:xfrm>
            <a:off x="3775472" y="4007197"/>
            <a:ext cx="486966" cy="457200"/>
          </a:xfrm>
          <a:prstGeom prst="leftArrow">
            <a:avLst>
              <a:gd name="adj1" fmla="val 50000"/>
              <a:gd name="adj2" fmla="val 34091"/>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lvl1pPr algn="l" rtl="0" eaLnBrk="0" hangingPunct="0">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lgn="l" rtl="0" eaLnBrk="0" hangingPunct="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lgn="l" rtl="0" eaLnBrk="0" hangingPunct="0">
              <a:spcBef>
                <a:spcPct val="20000"/>
              </a:spcBef>
              <a:buClr>
                <a:schemeClr val="accent1"/>
              </a:buClr>
              <a:buSzPct val="90000"/>
              <a:buFont typeface="Arial" pitchFamily="34" charset="0"/>
              <a:buChar char="•"/>
              <a:defRPr>
                <a:solidFill>
                  <a:schemeClr val="tx1"/>
                </a:solidFill>
                <a:latin typeface="Arial" pitchFamily="34" charset="0"/>
              </a:defRPr>
            </a:lvl3pPr>
            <a:lvl4pPr marL="1600200" indent="-228600" algn="l" rtl="0" eaLnBrk="0" hangingPunct="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lgn="l" rtl="0" eaLnBrk="0" hangingPunct="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r" rtl="1" eaLnBrk="1" hangingPunct="1">
              <a:spcBef>
                <a:spcPct val="0"/>
              </a:spcBef>
              <a:buClrTx/>
              <a:buSzTx/>
              <a:buFontTx/>
              <a:buNone/>
              <a:defRPr/>
            </a:pPr>
            <a:endParaRPr lang="ar-SA" altLang="en-US" sz="1350">
              <a:cs typeface="B Nazanin" panose="00000400000000000000" pitchFamily="2" charset="-78"/>
            </a:endParaRPr>
          </a:p>
        </p:txBody>
      </p:sp>
      <p:sp>
        <p:nvSpPr>
          <p:cNvPr id="11" name="Text Box 20"/>
          <p:cNvSpPr txBox="1">
            <a:spLocks noChangeArrowheads="1"/>
          </p:cNvSpPr>
          <p:nvPr/>
        </p:nvSpPr>
        <p:spPr bwMode="auto">
          <a:xfrm>
            <a:off x="1143000" y="4914902"/>
            <a:ext cx="6858000" cy="646331"/>
          </a:xfrm>
          <a:prstGeom prst="rect">
            <a:avLst/>
          </a:prstGeom>
          <a:noFill/>
          <a:ln w="9525">
            <a:noFill/>
            <a:miter lim="800000"/>
            <a:headEnd/>
            <a:tailEnd/>
          </a:ln>
        </p:spPr>
        <p:txBody>
          <a:bodyPr>
            <a:spAutoFit/>
          </a:bodyPr>
          <a:lstStyle/>
          <a:p>
            <a:pPr algn="ctr" rtl="1" eaLnBrk="1" hangingPunct="1">
              <a:spcBef>
                <a:spcPct val="50000"/>
              </a:spcBef>
              <a:defRPr/>
            </a:pPr>
            <a:r>
              <a:rPr lang="fa-IR" sz="3600" b="1" dirty="0">
                <a:ln w="1905"/>
                <a:solidFill>
                  <a:srgbClr val="33CC33"/>
                </a:solidFill>
                <a:effectLst>
                  <a:innerShdw blurRad="69850" dist="43180" dir="5400000">
                    <a:srgbClr val="000000">
                      <a:alpha val="65000"/>
                    </a:srgbClr>
                  </a:innerShdw>
                  <a:reflection blurRad="6350" stA="50000" endA="300" endPos="50000" dist="29997" dir="5400000" sy="-100000" algn="bl" rotWithShape="0"/>
                </a:effectLst>
                <a:latin typeface="Times New Roman" pitchFamily="18" charset="0"/>
                <a:cs typeface="B Lotus" pitchFamily="2" charset="-78"/>
              </a:rPr>
              <a:t>چونکه صد آمد نود هم پیش ماست</a:t>
            </a:r>
          </a:p>
        </p:txBody>
      </p:sp>
      <p:grpSp>
        <p:nvGrpSpPr>
          <p:cNvPr id="4" name="Group 3"/>
          <p:cNvGrpSpPr>
            <a:grpSpLocks/>
          </p:cNvGrpSpPr>
          <p:nvPr/>
        </p:nvGrpSpPr>
        <p:grpSpPr bwMode="auto">
          <a:xfrm>
            <a:off x="1685580" y="1759744"/>
            <a:ext cx="1850577" cy="1051570"/>
            <a:chOff x="723245" y="1003048"/>
            <a:chExt cx="2468105" cy="1168479"/>
          </a:xfrm>
        </p:grpSpPr>
        <p:sp>
          <p:nvSpPr>
            <p:cNvPr id="355345" name="Text Box 8"/>
            <p:cNvSpPr txBox="1">
              <a:spLocks noChangeArrowheads="1"/>
            </p:cNvSpPr>
            <p:nvPr/>
          </p:nvSpPr>
          <p:spPr bwMode="auto">
            <a:xfrm>
              <a:off x="1900714" y="1003048"/>
              <a:ext cx="1290636" cy="116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spcBef>
                  <a:spcPts val="450"/>
                </a:spcBef>
                <a:buClrTx/>
                <a:buSzTx/>
                <a:buNone/>
              </a:pPr>
              <a:endParaRPr lang="fa-IR" altLang="en-US" sz="1800" b="1">
                <a:latin typeface="Times New Roman" panose="02020603050405020304" pitchFamily="18" charset="0"/>
                <a:cs typeface="B Nazanin" panose="00000400000000000000" pitchFamily="2" charset="-78"/>
              </a:endParaRPr>
            </a:p>
            <a:p>
              <a:pPr>
                <a:spcBef>
                  <a:spcPts val="450"/>
                </a:spcBef>
                <a:buClrTx/>
                <a:buSzTx/>
                <a:buNone/>
              </a:pPr>
              <a:r>
                <a:rPr lang="fa-IR" altLang="en-US" sz="1800" b="1">
                  <a:latin typeface="Times New Roman" panose="02020603050405020304" pitchFamily="18" charset="0"/>
                  <a:cs typeface="B Nazanin" panose="00000400000000000000" pitchFamily="2" charset="-78"/>
                </a:rPr>
                <a:t>مدیر</a:t>
              </a:r>
            </a:p>
            <a:p>
              <a:pPr>
                <a:spcBef>
                  <a:spcPts val="450"/>
                </a:spcBef>
                <a:buClrTx/>
                <a:buSzTx/>
                <a:buNone/>
              </a:pPr>
              <a:r>
                <a:rPr lang="fa-IR" altLang="en-US" sz="1800" b="1">
                  <a:latin typeface="Times New Roman" panose="02020603050405020304" pitchFamily="18" charset="0"/>
                  <a:cs typeface="B Nazanin" panose="00000400000000000000" pitchFamily="2" charset="-78"/>
                </a:rPr>
                <a:t>کارشناس</a:t>
              </a:r>
              <a:endParaRPr lang="en-US" altLang="en-US" sz="1800" b="1">
                <a:latin typeface="Times New Roman" panose="02020603050405020304" pitchFamily="18" charset="0"/>
                <a:cs typeface="B Nazanin" panose="00000400000000000000" pitchFamily="2" charset="-78"/>
              </a:endParaRPr>
            </a:p>
          </p:txBody>
        </p:sp>
        <p:sp>
          <p:nvSpPr>
            <p:cNvPr id="355346" name="Rectangle 1"/>
            <p:cNvSpPr>
              <a:spLocks noChangeArrowheads="1"/>
            </p:cNvSpPr>
            <p:nvPr/>
          </p:nvSpPr>
          <p:spPr bwMode="auto">
            <a:xfrm>
              <a:off x="723245" y="1576342"/>
              <a:ext cx="1159179" cy="487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lgn="r" rtl="1" eaLnBrk="1" hangingPunct="1">
                <a:spcBef>
                  <a:spcPct val="0"/>
                </a:spcBef>
                <a:buClrTx/>
                <a:buSzTx/>
                <a:buFontTx/>
                <a:buNone/>
              </a:pPr>
              <a:r>
                <a:rPr lang="fa-IR" altLang="en-US" sz="2250" b="1">
                  <a:solidFill>
                    <a:srgbClr val="000000"/>
                  </a:solidFill>
                  <a:latin typeface="Times New Roman" panose="02020603050405020304" pitchFamily="18" charset="0"/>
                  <a:cs typeface="B Nazanin" panose="00000400000000000000" pitchFamily="2" charset="-78"/>
                </a:rPr>
                <a:t>اخلاقی</a:t>
              </a:r>
              <a:endParaRPr lang="en-US" altLang="en-US" sz="1350"/>
            </a:p>
          </p:txBody>
        </p:sp>
      </p:grpSp>
      <p:sp>
        <p:nvSpPr>
          <p:cNvPr id="14" name="Rectangle 13"/>
          <p:cNvSpPr/>
          <p:nvPr/>
        </p:nvSpPr>
        <p:spPr>
          <a:xfrm>
            <a:off x="1428750" y="5576888"/>
            <a:ext cx="62865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t>F4</a:t>
            </a:r>
            <a:endParaRPr lang="fa-IR" dirty="0"/>
          </a:p>
        </p:txBody>
      </p:sp>
    </p:spTree>
    <p:extLst>
      <p:ext uri="{BB962C8B-B14F-4D97-AF65-F5344CB8AC3E}">
        <p14:creationId xmlns:p14="http://schemas.microsoft.com/office/powerpoint/2010/main" val="4101296064"/>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fade">
                                      <p:cBhvr>
                                        <p:cTn id="7" dur="1000"/>
                                        <p:tgtEl>
                                          <p:spTgt spid="64514"/>
                                        </p:tgtEl>
                                      </p:cBhvr>
                                    </p:animEffect>
                                    <p:anim calcmode="lin" valueType="num">
                                      <p:cBhvr>
                                        <p:cTn id="8" dur="1000" fill="hold"/>
                                        <p:tgtEl>
                                          <p:spTgt spid="64514"/>
                                        </p:tgtEl>
                                        <p:attrNameLst>
                                          <p:attrName>ppt_x</p:attrName>
                                        </p:attrNameLst>
                                      </p:cBhvr>
                                      <p:tavLst>
                                        <p:tav tm="0">
                                          <p:val>
                                            <p:strVal val="#ppt_x"/>
                                          </p:val>
                                        </p:tav>
                                        <p:tav tm="100000">
                                          <p:val>
                                            <p:strVal val="#ppt_x"/>
                                          </p:val>
                                        </p:tav>
                                      </p:tavLst>
                                    </p:anim>
                                    <p:anim calcmode="lin" valueType="num">
                                      <p:cBhvr>
                                        <p:cTn id="9" dur="1000" fill="hold"/>
                                        <p:tgtEl>
                                          <p:spTgt spid="6451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4515"/>
                                        </p:tgtEl>
                                        <p:attrNameLst>
                                          <p:attrName>style.visibility</p:attrName>
                                        </p:attrNameLst>
                                      </p:cBhvr>
                                      <p:to>
                                        <p:strVal val="visible"/>
                                      </p:to>
                                    </p:set>
                                    <p:animEffect transition="in" filter="wipe(down)">
                                      <p:cBhvr>
                                        <p:cTn id="14" dur="500"/>
                                        <p:tgtEl>
                                          <p:spTgt spid="6451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right)">
                                      <p:cBhvr>
                                        <p:cTn id="26" dur="500"/>
                                        <p:tgtEl>
                                          <p:spTgt spid="2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2" fill="hold" nodeType="click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right)">
                                      <p:cBhvr>
                                        <p:cTn id="45" dur="500"/>
                                        <p:tgtEl>
                                          <p:spTgt spid="2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64527"/>
                                        </p:tgtEl>
                                        <p:attrNameLst>
                                          <p:attrName>style.visibility</p:attrName>
                                        </p:attrNameLst>
                                      </p:cBhvr>
                                      <p:to>
                                        <p:strVal val="visible"/>
                                      </p:to>
                                    </p:set>
                                    <p:animEffect transition="in" filter="fade">
                                      <p:cBhvr>
                                        <p:cTn id="50" dur="1000"/>
                                        <p:tgtEl>
                                          <p:spTgt spid="64527"/>
                                        </p:tgtEl>
                                      </p:cBhvr>
                                    </p:animEffect>
                                    <p:anim calcmode="lin" valueType="num">
                                      <p:cBhvr>
                                        <p:cTn id="51" dur="1000" fill="hold"/>
                                        <p:tgtEl>
                                          <p:spTgt spid="64527"/>
                                        </p:tgtEl>
                                        <p:attrNameLst>
                                          <p:attrName>ppt_x</p:attrName>
                                        </p:attrNameLst>
                                      </p:cBhvr>
                                      <p:tavLst>
                                        <p:tav tm="0">
                                          <p:val>
                                            <p:strVal val="#ppt_x"/>
                                          </p:val>
                                        </p:tav>
                                        <p:tav tm="100000">
                                          <p:val>
                                            <p:strVal val="#ppt_x"/>
                                          </p:val>
                                        </p:tav>
                                      </p:tavLst>
                                    </p:anim>
                                    <p:anim calcmode="lin" valueType="num">
                                      <p:cBhvr>
                                        <p:cTn id="52" dur="1000" fill="hold"/>
                                        <p:tgtEl>
                                          <p:spTgt spid="645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64515" grpId="0" animBg="1"/>
      <p:bldP spid="64527" grpId="0"/>
      <p:bldP spid="20" grpId="0"/>
      <p:bldP spid="2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0"/>
          <p:cNvSpPr txBox="1">
            <a:spLocks noChangeArrowheads="1"/>
          </p:cNvSpPr>
          <p:nvPr/>
        </p:nvSpPr>
        <p:spPr bwMode="auto">
          <a:xfrm>
            <a:off x="152400" y="685800"/>
            <a:ext cx="8686800" cy="4339650"/>
          </a:xfrm>
          <a:prstGeom prst="rect">
            <a:avLst/>
          </a:prstGeom>
          <a:noFill/>
          <a:ln w="9525">
            <a:noFill/>
            <a:miter lim="800000"/>
            <a:headEnd/>
            <a:tailEnd/>
          </a:ln>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spcBef>
                <a:spcPct val="50000"/>
              </a:spcBef>
              <a:defRPr/>
            </a:pPr>
            <a:r>
              <a:rPr lang="fa-IR" sz="4400" b="1" spc="50" dirty="0">
                <a:ln w="11430"/>
                <a:solidFill>
                  <a:srgbClr val="CC3300"/>
                </a:solidFill>
                <a:effectLst>
                  <a:outerShdw blurRad="38100" dist="38100" dir="2700000" algn="tl">
                    <a:srgbClr val="000000">
                      <a:alpha val="43137"/>
                    </a:srgbClr>
                  </a:outerShdw>
                </a:effectLst>
                <a:latin typeface="Times New Roman" pitchFamily="18" charset="0"/>
                <a:cs typeface="B Lotus" pitchFamily="2" charset="-78"/>
              </a:rPr>
              <a:t>اخلاق حرفه ای </a:t>
            </a:r>
            <a:r>
              <a:rPr lang="fa-IR" sz="4000" b="1" spc="50" dirty="0" smtClean="0">
                <a:ln w="11430"/>
                <a:solidFill>
                  <a:srgbClr val="FF5050"/>
                </a:solidFill>
                <a:effectLst>
                  <a:outerShdw blurRad="38100" dist="38100" dir="2700000" algn="tl">
                    <a:srgbClr val="000000">
                      <a:alpha val="43137"/>
                    </a:srgbClr>
                  </a:outerShdw>
                </a:effectLst>
                <a:latin typeface="Times New Roman" pitchFamily="18" charset="0"/>
                <a:cs typeface="B Lotus" pitchFamily="2" charset="-78"/>
              </a:rPr>
              <a:t>:</a:t>
            </a:r>
            <a:endParaRPr lang="en-US" sz="4000" b="1" spc="50" dirty="0" smtClean="0">
              <a:ln w="11430"/>
              <a:solidFill>
                <a:srgbClr val="FF5050"/>
              </a:solidFill>
              <a:effectLst>
                <a:outerShdw blurRad="38100" dist="38100" dir="2700000" algn="tl">
                  <a:srgbClr val="000000">
                    <a:alpha val="43137"/>
                  </a:srgbClr>
                </a:outerShdw>
              </a:effectLst>
              <a:latin typeface="Times New Roman" pitchFamily="18" charset="0"/>
              <a:cs typeface="B Lotus" pitchFamily="2" charset="-78"/>
            </a:endParaRPr>
          </a:p>
          <a:p>
            <a:pPr>
              <a:spcBef>
                <a:spcPct val="50000"/>
              </a:spcBef>
              <a:defRPr/>
            </a:pPr>
            <a:endParaRPr lang="fa-IR" sz="3200" b="1" spc="50" dirty="0">
              <a:ln w="11430"/>
              <a:solidFill>
                <a:srgbClr val="CC3300"/>
              </a:solidFill>
              <a:effectLst>
                <a:outerShdw blurRad="38100" dist="38100" dir="2700000" algn="tl">
                  <a:srgbClr val="000000">
                    <a:alpha val="43137"/>
                  </a:srgbClr>
                </a:outerShdw>
              </a:effectLst>
              <a:latin typeface="Times New Roman" pitchFamily="18" charset="0"/>
              <a:cs typeface="B Lotus" pitchFamily="2" charset="-78"/>
            </a:endParaRPr>
          </a:p>
          <a:p>
            <a:pPr>
              <a:spcBef>
                <a:spcPct val="50000"/>
              </a:spcBef>
              <a:defRPr/>
            </a:pPr>
            <a:endParaRPr lang="fa-IR" sz="3200" b="1" spc="50" dirty="0">
              <a:ln w="11430"/>
              <a:solidFill>
                <a:srgbClr val="CC3300"/>
              </a:solidFill>
              <a:effectLst>
                <a:outerShdw blurRad="38100" dist="38100" dir="2700000" algn="tl">
                  <a:srgbClr val="000000">
                    <a:alpha val="43137"/>
                  </a:srgbClr>
                </a:outerShdw>
              </a:effectLst>
              <a:latin typeface="Times New Roman" pitchFamily="18" charset="0"/>
              <a:cs typeface="B Lotus" pitchFamily="2" charset="-78"/>
            </a:endParaRPr>
          </a:p>
          <a:p>
            <a:pPr algn="ctr">
              <a:lnSpc>
                <a:spcPct val="150000"/>
              </a:lnSpc>
              <a:spcBef>
                <a:spcPct val="50000"/>
              </a:spcBef>
              <a:defRPr/>
            </a:pPr>
            <a:r>
              <a:rPr lang="ar-SA" sz="3400" b="1" spc="50" dirty="0">
                <a:ln w="11430"/>
                <a:solidFill>
                  <a:srgbClr val="CC3300"/>
                </a:solidFill>
                <a:effectLst>
                  <a:outerShdw blurRad="38100" dist="38100" dir="2700000" algn="tl">
                    <a:srgbClr val="000000">
                      <a:alpha val="43137"/>
                    </a:srgbClr>
                  </a:outerShdw>
                </a:effectLst>
                <a:latin typeface="Times New Roman" pitchFamily="18" charset="0"/>
                <a:cs typeface="B Lotus" pitchFamily="2" charset="-78"/>
              </a:rPr>
              <a:t>مسئولي</a:t>
            </a:r>
            <a:r>
              <a:rPr lang="fa-IR" sz="3400" b="1" spc="50" dirty="0">
                <a:ln w="11430"/>
                <a:solidFill>
                  <a:srgbClr val="CC3300"/>
                </a:solidFill>
                <a:effectLst>
                  <a:outerShdw blurRad="38100" dist="38100" dir="2700000" algn="tl">
                    <a:srgbClr val="000000">
                      <a:alpha val="43137"/>
                    </a:srgbClr>
                  </a:outerShdw>
                </a:effectLst>
                <a:latin typeface="Times New Roman" pitchFamily="18" charset="0"/>
                <a:cs typeface="B Lotus" pitchFamily="2" charset="-78"/>
              </a:rPr>
              <a:t>ت‌پذیری صاحبان مشاغل و سازمان‌ها</a:t>
            </a:r>
          </a:p>
          <a:p>
            <a:pPr algn="ctr">
              <a:lnSpc>
                <a:spcPct val="150000"/>
              </a:lnSpc>
              <a:spcBef>
                <a:spcPct val="50000"/>
              </a:spcBef>
              <a:defRPr/>
            </a:pPr>
            <a:r>
              <a:rPr lang="fa-IR" sz="3400" b="1" spc="50" dirty="0">
                <a:ln w="11430"/>
                <a:solidFill>
                  <a:srgbClr val="CC3300"/>
                </a:solidFill>
                <a:effectLst>
                  <a:outerShdw blurRad="38100" dist="38100" dir="2700000" algn="tl">
                    <a:srgbClr val="000000">
                      <a:alpha val="43137"/>
                    </a:srgbClr>
                  </a:outerShdw>
                </a:effectLst>
                <a:latin typeface="Times New Roman" pitchFamily="18" charset="0"/>
                <a:cs typeface="B Lotus" pitchFamily="2" charset="-78"/>
              </a:rPr>
              <a:t>در برابر حقوق صاحبانِ حق</a:t>
            </a:r>
            <a:endParaRPr lang="en-US" sz="3400" b="1" spc="50" dirty="0">
              <a:ln w="11430"/>
              <a:solidFill>
                <a:srgbClr val="CC3300"/>
              </a:solidFill>
              <a:effectLst>
                <a:outerShdw blurRad="38100" dist="38100" dir="2700000" algn="tl">
                  <a:srgbClr val="000000">
                    <a:alpha val="43137"/>
                  </a:srgbClr>
                </a:outerShdw>
              </a:effectLst>
              <a:latin typeface="Times New Roman" pitchFamily="18" charset="0"/>
              <a:cs typeface="B Lotus" pitchFamily="2" charset="-78"/>
            </a:endParaRPr>
          </a:p>
        </p:txBody>
      </p:sp>
      <p:sp>
        <p:nvSpPr>
          <p:cNvPr id="3481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CC705C56-938A-4421-8C94-65C45E32E814}" type="slidenum">
              <a:rPr lang="ar-SA"/>
              <a:pPr eaLnBrk="1" hangingPunct="1"/>
              <a:t>38</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1752600"/>
            <a:ext cx="6705600" cy="4572000"/>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6" presetClass="exit" presetSubtype="32" fill="hold" nodeType="afterEffect">
                                  <p:stCondLst>
                                    <p:cond delay="0"/>
                                  </p:stCondLst>
                                  <p:childTnLst>
                                    <p:animEffect transition="out" filter="circle(out)">
                                      <p:cBhvr>
                                        <p:cTn id="10" dur="2000"/>
                                        <p:tgtEl>
                                          <p:spTgt spid="3"/>
                                        </p:tgtEl>
                                      </p:cBhvr>
                                    </p:animEffect>
                                    <p:set>
                                      <p:cBhvr>
                                        <p:cTn id="11"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5C5FC0A-C01A-47F5-A5D4-76E727164C00}" type="slidenum">
              <a:rPr lang="ar-SA"/>
              <a:pPr eaLnBrk="1" hangingPunct="1"/>
              <a:t>39</a:t>
            </a:fld>
            <a:endParaRPr lang="en-US"/>
          </a:p>
        </p:txBody>
      </p:sp>
      <p:sp>
        <p:nvSpPr>
          <p:cNvPr id="6" name="Oval 5"/>
          <p:cNvSpPr/>
          <p:nvPr/>
        </p:nvSpPr>
        <p:spPr>
          <a:xfrm>
            <a:off x="0" y="0"/>
            <a:ext cx="6934200" cy="6858000"/>
          </a:xfrm>
          <a:prstGeom prst="ellipse">
            <a:avLst/>
          </a:prstGeom>
        </p:spPr>
        <p:style>
          <a:lnRef idx="1">
            <a:schemeClr val="accent5"/>
          </a:lnRef>
          <a:fillRef idx="2">
            <a:schemeClr val="accent5"/>
          </a:fillRef>
          <a:effectRef idx="1">
            <a:schemeClr val="accent5"/>
          </a:effectRef>
          <a:fontRef idx="minor">
            <a:schemeClr val="dk1"/>
          </a:fontRef>
        </p:style>
        <p:txBody>
          <a:bodyPr rtlCol="1" anchor="ctr"/>
          <a:lstStyle/>
          <a:p>
            <a:pPr algn="ctr" rtl="0">
              <a:defRPr/>
            </a:pPr>
            <a:endParaRPr lang="ar-SA">
              <a:solidFill>
                <a:srgbClr val="7030A0"/>
              </a:solidFill>
              <a:cs typeface="B Nazanin" pitchFamily="2" charset="-78"/>
            </a:endParaRPr>
          </a:p>
        </p:txBody>
      </p:sp>
      <p:sp>
        <p:nvSpPr>
          <p:cNvPr id="7" name="Title 2"/>
          <p:cNvSpPr txBox="1">
            <a:spLocks/>
          </p:cNvSpPr>
          <p:nvPr/>
        </p:nvSpPr>
        <p:spPr>
          <a:xfrm>
            <a:off x="7239000" y="304800"/>
            <a:ext cx="1752600" cy="4191000"/>
          </a:xfrm>
          <a:prstGeom prst="rect">
            <a:avLst/>
          </a:prstGeom>
        </p:spPr>
        <p:txBody>
          <a:bodyPr/>
          <a:lstStyle/>
          <a:p>
            <a:pPr algn="ctr" eaLnBrk="0" hangingPunct="0">
              <a:defRPr/>
            </a:pPr>
            <a:r>
              <a:rPr lang="fa-IR" sz="3600" b="1" kern="0" dirty="0">
                <a:solidFill>
                  <a:srgbClr val="CC3300"/>
                </a:solidFill>
                <a:latin typeface="+mj-lt"/>
                <a:ea typeface="+mj-ea"/>
                <a:cs typeface="B Nazanin" pitchFamily="2" charset="-78"/>
              </a:rPr>
              <a:t>مسئولیت</a:t>
            </a:r>
          </a:p>
          <a:p>
            <a:pPr algn="ctr" eaLnBrk="0" hangingPunct="0">
              <a:defRPr/>
            </a:pPr>
            <a:endParaRPr lang="fa-IR" b="1" kern="0" dirty="0">
              <a:solidFill>
                <a:srgbClr val="CC3300"/>
              </a:solidFill>
              <a:latin typeface="+mj-lt"/>
              <a:ea typeface="+mj-ea"/>
              <a:cs typeface="B Nazanin" pitchFamily="2" charset="-78"/>
            </a:endParaRPr>
          </a:p>
          <a:p>
            <a:pPr algn="ctr" eaLnBrk="0" hangingPunct="0">
              <a:defRPr/>
            </a:pPr>
            <a:r>
              <a:rPr lang="fa-IR" sz="3600" b="1" kern="0" dirty="0">
                <a:solidFill>
                  <a:srgbClr val="CC3300"/>
                </a:solidFill>
                <a:latin typeface="+mj-lt"/>
                <a:ea typeface="+mj-ea"/>
                <a:cs typeface="B Nazanin" pitchFamily="2" charset="-78"/>
              </a:rPr>
              <a:t> پذیری </a:t>
            </a:r>
          </a:p>
          <a:p>
            <a:pPr algn="ctr" eaLnBrk="0" hangingPunct="0">
              <a:defRPr/>
            </a:pPr>
            <a:endParaRPr lang="fa-IR" b="1" kern="0" dirty="0">
              <a:solidFill>
                <a:srgbClr val="CC3300"/>
              </a:solidFill>
              <a:latin typeface="+mj-lt"/>
              <a:ea typeface="+mj-ea"/>
              <a:cs typeface="B Nazanin" pitchFamily="2" charset="-78"/>
            </a:endParaRPr>
          </a:p>
          <a:p>
            <a:pPr algn="ctr" eaLnBrk="0" hangingPunct="0">
              <a:defRPr/>
            </a:pPr>
            <a:r>
              <a:rPr lang="fa-IR" sz="3600" b="1" kern="0" dirty="0">
                <a:solidFill>
                  <a:srgbClr val="CC3300"/>
                </a:solidFill>
                <a:latin typeface="+mj-lt"/>
                <a:ea typeface="+mj-ea"/>
                <a:cs typeface="B Nazanin" pitchFamily="2" charset="-78"/>
              </a:rPr>
              <a:t>اخلاقی </a:t>
            </a:r>
          </a:p>
          <a:p>
            <a:pPr algn="ctr" eaLnBrk="0" hangingPunct="0">
              <a:defRPr/>
            </a:pPr>
            <a:endParaRPr lang="fa-IR" b="1" kern="0" dirty="0">
              <a:solidFill>
                <a:srgbClr val="CC3300"/>
              </a:solidFill>
              <a:latin typeface="+mj-lt"/>
              <a:ea typeface="+mj-ea"/>
              <a:cs typeface="B Nazanin" pitchFamily="2" charset="-78"/>
            </a:endParaRPr>
          </a:p>
          <a:p>
            <a:pPr algn="ctr" eaLnBrk="0" hangingPunct="0">
              <a:defRPr/>
            </a:pPr>
            <a:r>
              <a:rPr lang="fa-IR" sz="3600" b="1" kern="0" dirty="0">
                <a:solidFill>
                  <a:srgbClr val="CC3300"/>
                </a:solidFill>
                <a:latin typeface="+mj-lt"/>
                <a:ea typeface="+mj-ea"/>
                <a:cs typeface="B Nazanin" pitchFamily="2" charset="-78"/>
              </a:rPr>
              <a:t>دانشگاه</a:t>
            </a:r>
            <a:endParaRPr lang="ar-SA" sz="3600" b="1" kern="0" dirty="0">
              <a:solidFill>
                <a:srgbClr val="CC3300"/>
              </a:solidFill>
              <a:latin typeface="+mj-lt"/>
              <a:ea typeface="+mj-ea"/>
              <a:cs typeface="B Nazanin" pitchFamily="2" charset="-78"/>
            </a:endParaRPr>
          </a:p>
        </p:txBody>
      </p:sp>
      <p:cxnSp>
        <p:nvCxnSpPr>
          <p:cNvPr id="9" name="Straight Connector 8"/>
          <p:cNvCxnSpPr>
            <a:stCxn id="6" idx="0"/>
            <a:endCxn id="6" idx="4"/>
          </p:cNvCxnSpPr>
          <p:nvPr/>
        </p:nvCxnSpPr>
        <p:spPr>
          <a:xfrm rot="16200000" flipH="1">
            <a:off x="38100" y="3429000"/>
            <a:ext cx="68580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a:stCxn id="6" idx="2"/>
            <a:endCxn id="6" idx="6"/>
          </p:cNvCxnSpPr>
          <p:nvPr/>
        </p:nvCxnSpPr>
        <p:spPr>
          <a:xfrm rot="10800000" flipH="1">
            <a:off x="0" y="3429000"/>
            <a:ext cx="69342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a:stCxn id="6" idx="7"/>
            <a:endCxn id="6" idx="3"/>
          </p:cNvCxnSpPr>
          <p:nvPr/>
        </p:nvCxnSpPr>
        <p:spPr>
          <a:xfrm rot="16200000" flipH="1" flipV="1">
            <a:off x="1042987" y="977901"/>
            <a:ext cx="4848225" cy="4902200"/>
          </a:xfrm>
          <a:prstGeom prst="line">
            <a:avLst/>
          </a:prstGeom>
        </p:spPr>
        <p:style>
          <a:lnRef idx="2">
            <a:schemeClr val="accent2"/>
          </a:lnRef>
          <a:fillRef idx="0">
            <a:schemeClr val="accent2"/>
          </a:fillRef>
          <a:effectRef idx="1">
            <a:schemeClr val="accent2"/>
          </a:effectRef>
          <a:fontRef idx="minor">
            <a:schemeClr val="tx1"/>
          </a:fontRef>
        </p:style>
      </p:cxnSp>
      <p:cxnSp>
        <p:nvCxnSpPr>
          <p:cNvPr id="16" name="Straight Connector 15"/>
          <p:cNvCxnSpPr>
            <a:stCxn id="6" idx="1"/>
            <a:endCxn id="6" idx="5"/>
          </p:cNvCxnSpPr>
          <p:nvPr/>
        </p:nvCxnSpPr>
        <p:spPr>
          <a:xfrm rot="16200000" flipH="1">
            <a:off x="1042987" y="977901"/>
            <a:ext cx="4848225" cy="4902200"/>
          </a:xfrm>
          <a:prstGeom prst="line">
            <a:avLst/>
          </a:prstGeom>
        </p:spPr>
        <p:style>
          <a:lnRef idx="2">
            <a:schemeClr val="accent2"/>
          </a:lnRef>
          <a:fillRef idx="0">
            <a:schemeClr val="accent2"/>
          </a:fillRef>
          <a:effectRef idx="1">
            <a:schemeClr val="accent2"/>
          </a:effectRef>
          <a:fontRef idx="minor">
            <a:schemeClr val="tx1"/>
          </a:fontRef>
        </p:style>
      </p:cxnSp>
      <p:sp>
        <p:nvSpPr>
          <p:cNvPr id="24" name="Oval 23"/>
          <p:cNvSpPr/>
          <p:nvPr/>
        </p:nvSpPr>
        <p:spPr>
          <a:xfrm>
            <a:off x="1066800" y="1143000"/>
            <a:ext cx="4800600" cy="4648200"/>
          </a:xfrm>
          <a:prstGeom prst="ellipse">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rtl="0">
              <a:defRPr/>
            </a:pPr>
            <a:endParaRPr lang="ar-SA">
              <a:solidFill>
                <a:srgbClr val="7030A0"/>
              </a:solidFill>
              <a:cs typeface="B Nazanin" pitchFamily="2" charset="-78"/>
            </a:endParaRPr>
          </a:p>
        </p:txBody>
      </p:sp>
      <p:sp>
        <p:nvSpPr>
          <p:cNvPr id="25" name="Oval 24"/>
          <p:cNvSpPr/>
          <p:nvPr/>
        </p:nvSpPr>
        <p:spPr>
          <a:xfrm>
            <a:off x="3581400" y="3352800"/>
            <a:ext cx="152400"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defRPr/>
            </a:pPr>
            <a:endParaRPr lang="ar-SA" dirty="0">
              <a:solidFill>
                <a:srgbClr val="7030A0"/>
              </a:solidFill>
              <a:cs typeface="B Nazanin" pitchFamily="2" charset="-78"/>
            </a:endParaRPr>
          </a:p>
        </p:txBody>
      </p:sp>
      <p:cxnSp>
        <p:nvCxnSpPr>
          <p:cNvPr id="27" name="Straight Connector 26"/>
          <p:cNvCxnSpPr/>
          <p:nvPr/>
        </p:nvCxnSpPr>
        <p:spPr>
          <a:xfrm rot="16200000" flipH="1">
            <a:off x="1295400" y="2590800"/>
            <a:ext cx="4343400" cy="1752600"/>
          </a:xfrm>
          <a:prstGeom prst="line">
            <a:avLst/>
          </a:prstGeom>
        </p:spPr>
        <p:style>
          <a:lnRef idx="2">
            <a:schemeClr val="accent2"/>
          </a:lnRef>
          <a:fillRef idx="0">
            <a:schemeClr val="accent2"/>
          </a:fillRef>
          <a:effectRef idx="1">
            <a:schemeClr val="accent2"/>
          </a:effectRef>
          <a:fontRef idx="minor">
            <a:schemeClr val="tx1"/>
          </a:fontRef>
        </p:style>
      </p:cxnSp>
      <p:cxnSp>
        <p:nvCxnSpPr>
          <p:cNvPr id="31" name="Straight Connector 30"/>
          <p:cNvCxnSpPr/>
          <p:nvPr/>
        </p:nvCxnSpPr>
        <p:spPr>
          <a:xfrm rot="5400000">
            <a:off x="1638300" y="2019300"/>
            <a:ext cx="3733800" cy="2895600"/>
          </a:xfrm>
          <a:prstGeom prst="line">
            <a:avLst/>
          </a:prstGeom>
        </p:spPr>
        <p:style>
          <a:lnRef idx="2">
            <a:schemeClr val="accent2"/>
          </a:lnRef>
          <a:fillRef idx="0">
            <a:schemeClr val="accent2"/>
          </a:fillRef>
          <a:effectRef idx="1">
            <a:schemeClr val="accent2"/>
          </a:effectRef>
          <a:fontRef idx="minor">
            <a:schemeClr val="tx1"/>
          </a:fontRef>
        </p:style>
      </p:cxnSp>
      <p:cxnSp>
        <p:nvCxnSpPr>
          <p:cNvPr id="35" name="Straight Connector 34"/>
          <p:cNvCxnSpPr/>
          <p:nvPr/>
        </p:nvCxnSpPr>
        <p:spPr>
          <a:xfrm rot="10800000">
            <a:off x="1066800" y="3200400"/>
            <a:ext cx="4800600" cy="685800"/>
          </a:xfrm>
          <a:prstGeom prst="line">
            <a:avLst/>
          </a:prstGeom>
        </p:spPr>
        <p:style>
          <a:lnRef idx="2">
            <a:schemeClr val="accent2"/>
          </a:lnRef>
          <a:fillRef idx="0">
            <a:schemeClr val="accent2"/>
          </a:fillRef>
          <a:effectRef idx="1">
            <a:schemeClr val="accent2"/>
          </a:effectRef>
          <a:fontRef idx="minor">
            <a:schemeClr val="tx1"/>
          </a:fontRef>
        </p:style>
      </p:cxnSp>
      <p:sp>
        <p:nvSpPr>
          <p:cNvPr id="39" name="Oval 38"/>
          <p:cNvSpPr/>
          <p:nvPr/>
        </p:nvSpPr>
        <p:spPr>
          <a:xfrm>
            <a:off x="2438400" y="2362200"/>
            <a:ext cx="2057400" cy="1981200"/>
          </a:xfrm>
          <a:prstGeom prst="ellipse">
            <a:avLst/>
          </a:prstGeom>
        </p:spPr>
        <p:style>
          <a:lnRef idx="1">
            <a:schemeClr val="accent1"/>
          </a:lnRef>
          <a:fillRef idx="2">
            <a:schemeClr val="accent1"/>
          </a:fillRef>
          <a:effectRef idx="1">
            <a:schemeClr val="accent1"/>
          </a:effectRef>
          <a:fontRef idx="minor">
            <a:schemeClr val="dk1"/>
          </a:fontRef>
        </p:style>
        <p:txBody>
          <a:bodyPr rtlCol="1" anchor="ctr"/>
          <a:lstStyle/>
          <a:p>
            <a:pPr algn="ctr" rtl="0">
              <a:defRPr/>
            </a:pPr>
            <a:endParaRPr lang="ar-SA">
              <a:solidFill>
                <a:srgbClr val="7030A0"/>
              </a:solidFill>
              <a:cs typeface="B Nazanin" pitchFamily="2" charset="-78"/>
            </a:endParaRPr>
          </a:p>
        </p:txBody>
      </p:sp>
      <p:sp>
        <p:nvSpPr>
          <p:cNvPr id="51" name="Title 2"/>
          <p:cNvSpPr txBox="1">
            <a:spLocks/>
          </p:cNvSpPr>
          <p:nvPr/>
        </p:nvSpPr>
        <p:spPr bwMode="auto">
          <a:xfrm rot="4151515">
            <a:off x="1306513" y="3500438"/>
            <a:ext cx="1371600" cy="1295400"/>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دانشکده</a:t>
            </a:r>
            <a:endParaRPr lang="ar-SA" sz="3600" kern="0" dirty="0">
              <a:solidFill>
                <a:srgbClr val="7030A0"/>
              </a:solidFill>
              <a:latin typeface="+mj-lt"/>
              <a:ea typeface="+mj-ea"/>
              <a:cs typeface="B Nazanin" pitchFamily="2" charset="-78"/>
            </a:endParaRPr>
          </a:p>
        </p:txBody>
      </p:sp>
      <p:sp>
        <p:nvSpPr>
          <p:cNvPr id="53" name="Title 2"/>
          <p:cNvSpPr txBox="1">
            <a:spLocks/>
          </p:cNvSpPr>
          <p:nvPr/>
        </p:nvSpPr>
        <p:spPr bwMode="auto">
          <a:xfrm rot="4013813">
            <a:off x="-201612" y="3822700"/>
            <a:ext cx="1981200" cy="1203325"/>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دولت</a:t>
            </a:r>
            <a:endParaRPr lang="ar-SA" sz="3600" kern="0" dirty="0">
              <a:solidFill>
                <a:srgbClr val="7030A0"/>
              </a:solidFill>
              <a:latin typeface="+mj-lt"/>
              <a:ea typeface="+mj-ea"/>
              <a:cs typeface="B Nazanin" pitchFamily="2" charset="-78"/>
            </a:endParaRPr>
          </a:p>
        </p:txBody>
      </p:sp>
      <p:sp>
        <p:nvSpPr>
          <p:cNvPr id="54" name="Title 2"/>
          <p:cNvSpPr txBox="1">
            <a:spLocks/>
          </p:cNvSpPr>
          <p:nvPr/>
        </p:nvSpPr>
        <p:spPr bwMode="auto">
          <a:xfrm rot="1575363">
            <a:off x="1395413" y="5540375"/>
            <a:ext cx="1873250" cy="1157288"/>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رقبا</a:t>
            </a:r>
            <a:endParaRPr lang="ar-SA" sz="3600" kern="0" dirty="0">
              <a:solidFill>
                <a:srgbClr val="7030A0"/>
              </a:solidFill>
              <a:latin typeface="+mj-lt"/>
              <a:ea typeface="+mj-ea"/>
              <a:cs typeface="B Nazanin" pitchFamily="2" charset="-78"/>
            </a:endParaRPr>
          </a:p>
        </p:txBody>
      </p:sp>
      <p:sp>
        <p:nvSpPr>
          <p:cNvPr id="55" name="Title 2"/>
          <p:cNvSpPr txBox="1">
            <a:spLocks/>
          </p:cNvSpPr>
          <p:nvPr/>
        </p:nvSpPr>
        <p:spPr bwMode="auto">
          <a:xfrm rot="20142328">
            <a:off x="3622675" y="5449888"/>
            <a:ext cx="1947863" cy="1295400"/>
          </a:xfrm>
          <a:prstGeom prst="rect">
            <a:avLst/>
          </a:prstGeom>
          <a:noFill/>
          <a:ln w="9525">
            <a:noFill/>
            <a:miter lim="800000"/>
            <a:headEnd/>
            <a:tailEnd/>
          </a:ln>
        </p:spPr>
        <p:txBody>
          <a:bodyPr anchor="ctr"/>
          <a:lstStyle/>
          <a:p>
            <a:pPr algn="ctr" rtl="0" eaLnBrk="0" hangingPunct="0">
              <a:defRPr/>
            </a:pPr>
            <a:r>
              <a:rPr lang="fa-IR" sz="3200" kern="0" dirty="0">
                <a:solidFill>
                  <a:srgbClr val="7030A0"/>
                </a:solidFill>
                <a:latin typeface="+mj-lt"/>
                <a:ea typeface="+mj-ea"/>
                <a:cs typeface="B Nazanin" pitchFamily="2" charset="-78"/>
              </a:rPr>
              <a:t>موسسه مالی</a:t>
            </a:r>
            <a:endParaRPr lang="ar-SA" sz="3200" kern="0" dirty="0">
              <a:solidFill>
                <a:srgbClr val="7030A0"/>
              </a:solidFill>
              <a:latin typeface="+mj-lt"/>
              <a:ea typeface="+mj-ea"/>
              <a:cs typeface="B Nazanin" pitchFamily="2" charset="-78"/>
            </a:endParaRPr>
          </a:p>
        </p:txBody>
      </p:sp>
      <p:sp>
        <p:nvSpPr>
          <p:cNvPr id="56" name="Title 2"/>
          <p:cNvSpPr txBox="1">
            <a:spLocks/>
          </p:cNvSpPr>
          <p:nvPr/>
        </p:nvSpPr>
        <p:spPr bwMode="auto">
          <a:xfrm rot="4027145">
            <a:off x="5369719" y="1707357"/>
            <a:ext cx="1589087" cy="1295400"/>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رسانه ها</a:t>
            </a:r>
            <a:endParaRPr lang="ar-SA" sz="3600" kern="0" dirty="0">
              <a:solidFill>
                <a:srgbClr val="7030A0"/>
              </a:solidFill>
              <a:latin typeface="+mj-lt"/>
              <a:ea typeface="+mj-ea"/>
              <a:cs typeface="B Nazanin" pitchFamily="2" charset="-78"/>
            </a:endParaRPr>
          </a:p>
        </p:txBody>
      </p:sp>
      <p:sp>
        <p:nvSpPr>
          <p:cNvPr id="57" name="Title 2"/>
          <p:cNvSpPr txBox="1">
            <a:spLocks/>
          </p:cNvSpPr>
          <p:nvPr/>
        </p:nvSpPr>
        <p:spPr bwMode="auto">
          <a:xfrm rot="17865890">
            <a:off x="5075237" y="3879851"/>
            <a:ext cx="1971675"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7030A0"/>
                </a:solidFill>
                <a:latin typeface="+mj-lt"/>
                <a:ea typeface="+mj-ea"/>
                <a:cs typeface="B Nazanin" pitchFamily="2" charset="-78"/>
              </a:rPr>
              <a:t>بیمه</a:t>
            </a:r>
            <a:endParaRPr lang="ar-SA" sz="3600" kern="0" dirty="0">
              <a:solidFill>
                <a:srgbClr val="7030A0"/>
              </a:solidFill>
              <a:latin typeface="+mj-lt"/>
              <a:ea typeface="+mj-ea"/>
              <a:cs typeface="B Nazanin" pitchFamily="2" charset="-78"/>
            </a:endParaRPr>
          </a:p>
        </p:txBody>
      </p:sp>
      <p:sp>
        <p:nvSpPr>
          <p:cNvPr id="58" name="Title 2"/>
          <p:cNvSpPr txBox="1">
            <a:spLocks/>
          </p:cNvSpPr>
          <p:nvPr/>
        </p:nvSpPr>
        <p:spPr bwMode="auto">
          <a:xfrm rot="1401344">
            <a:off x="3768725" y="127000"/>
            <a:ext cx="1676400"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7030A0"/>
                </a:solidFill>
                <a:latin typeface="+mj-lt"/>
                <a:ea typeface="+mj-ea"/>
                <a:cs typeface="B Nazanin" pitchFamily="2" charset="-78"/>
              </a:rPr>
              <a:t>سهامداران</a:t>
            </a:r>
            <a:endParaRPr lang="ar-SA" sz="3600" kern="0" dirty="0">
              <a:solidFill>
                <a:srgbClr val="7030A0"/>
              </a:solidFill>
              <a:latin typeface="+mj-lt"/>
              <a:ea typeface="+mj-ea"/>
              <a:cs typeface="B Nazanin" pitchFamily="2" charset="-78"/>
            </a:endParaRPr>
          </a:p>
        </p:txBody>
      </p:sp>
      <p:sp>
        <p:nvSpPr>
          <p:cNvPr id="59" name="Title 2"/>
          <p:cNvSpPr txBox="1">
            <a:spLocks/>
          </p:cNvSpPr>
          <p:nvPr/>
        </p:nvSpPr>
        <p:spPr bwMode="auto">
          <a:xfrm rot="18125831">
            <a:off x="1203325" y="1811338"/>
            <a:ext cx="1882775" cy="1295400"/>
          </a:xfrm>
          <a:prstGeom prst="rect">
            <a:avLst/>
          </a:prstGeom>
          <a:noFill/>
          <a:ln w="9525">
            <a:noFill/>
            <a:miter lim="800000"/>
            <a:headEnd/>
            <a:tailEnd/>
          </a:ln>
        </p:spPr>
        <p:txBody>
          <a:bodyPr anchor="ctr"/>
          <a:lstStyle/>
          <a:p>
            <a:pPr algn="ctr" rtl="0" eaLnBrk="0" hangingPunct="0">
              <a:defRPr/>
            </a:pPr>
            <a:r>
              <a:rPr lang="fa-IR" sz="3200" kern="0" dirty="0" smtClean="0">
                <a:solidFill>
                  <a:srgbClr val="7030A0"/>
                </a:solidFill>
                <a:latin typeface="+mj-lt"/>
                <a:ea typeface="+mj-ea"/>
                <a:cs typeface="B Nazanin" pitchFamily="2" charset="-78"/>
              </a:rPr>
              <a:t>واحدهای تابعه</a:t>
            </a:r>
            <a:endParaRPr lang="ar-SA" sz="3200" kern="0" dirty="0">
              <a:solidFill>
                <a:srgbClr val="7030A0"/>
              </a:solidFill>
              <a:latin typeface="+mj-lt"/>
              <a:ea typeface="+mj-ea"/>
              <a:cs typeface="B Nazanin" pitchFamily="2" charset="-78"/>
            </a:endParaRPr>
          </a:p>
        </p:txBody>
      </p:sp>
      <p:sp>
        <p:nvSpPr>
          <p:cNvPr id="60" name="Title 2"/>
          <p:cNvSpPr txBox="1">
            <a:spLocks/>
          </p:cNvSpPr>
          <p:nvPr/>
        </p:nvSpPr>
        <p:spPr bwMode="auto">
          <a:xfrm rot="19141520">
            <a:off x="3990975" y="3871913"/>
            <a:ext cx="1371600" cy="1295400"/>
          </a:xfrm>
          <a:prstGeom prst="rect">
            <a:avLst/>
          </a:prstGeom>
          <a:noFill/>
          <a:ln w="9525">
            <a:noFill/>
            <a:miter lim="800000"/>
            <a:headEnd/>
            <a:tailEnd/>
          </a:ln>
        </p:spPr>
        <p:txBody>
          <a:bodyPr anchor="ctr"/>
          <a:lstStyle/>
          <a:p>
            <a:pPr algn="ctr" rtl="0" eaLnBrk="0" hangingPunct="0">
              <a:defRPr/>
            </a:pPr>
            <a:r>
              <a:rPr lang="fa-IR" sz="2800" kern="0" dirty="0" smtClean="0">
                <a:solidFill>
                  <a:srgbClr val="7030A0"/>
                </a:solidFill>
                <a:latin typeface="+mj-lt"/>
                <a:ea typeface="+mj-ea"/>
                <a:cs typeface="B Nazanin" pitchFamily="2" charset="-78"/>
              </a:rPr>
              <a:t>کارمندان و</a:t>
            </a:r>
          </a:p>
          <a:p>
            <a:pPr algn="ctr" rtl="0" eaLnBrk="0" hangingPunct="0">
              <a:defRPr/>
            </a:pPr>
            <a:r>
              <a:rPr lang="fa-IR" sz="2800" kern="0" dirty="0" smtClean="0">
                <a:solidFill>
                  <a:srgbClr val="7030A0"/>
                </a:solidFill>
                <a:latin typeface="+mj-lt"/>
                <a:ea typeface="+mj-ea"/>
                <a:cs typeface="B Nazanin" pitchFamily="2" charset="-78"/>
              </a:rPr>
              <a:t>مدیران</a:t>
            </a:r>
            <a:endParaRPr lang="ar-SA" sz="2800" kern="0" dirty="0">
              <a:solidFill>
                <a:srgbClr val="7030A0"/>
              </a:solidFill>
              <a:latin typeface="+mj-lt"/>
              <a:ea typeface="+mj-ea"/>
              <a:cs typeface="B Nazanin" pitchFamily="2" charset="-78"/>
            </a:endParaRPr>
          </a:p>
        </p:txBody>
      </p:sp>
      <p:sp>
        <p:nvSpPr>
          <p:cNvPr id="61" name="Title 2"/>
          <p:cNvSpPr txBox="1">
            <a:spLocks/>
          </p:cNvSpPr>
          <p:nvPr/>
        </p:nvSpPr>
        <p:spPr bwMode="auto">
          <a:xfrm rot="474018">
            <a:off x="3041650" y="1149350"/>
            <a:ext cx="1371600"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7030A0"/>
                </a:solidFill>
                <a:latin typeface="+mj-lt"/>
                <a:ea typeface="+mj-ea"/>
                <a:cs typeface="B Nazanin" pitchFamily="2" charset="-78"/>
              </a:rPr>
              <a:t>دانشجو</a:t>
            </a:r>
            <a:endParaRPr lang="ar-SA" sz="3600" kern="0" dirty="0">
              <a:solidFill>
                <a:srgbClr val="7030A0"/>
              </a:solidFill>
              <a:latin typeface="+mj-lt"/>
              <a:ea typeface="+mj-ea"/>
              <a:cs typeface="B Nazanin" pitchFamily="2" charset="-78"/>
            </a:endParaRPr>
          </a:p>
        </p:txBody>
      </p:sp>
      <p:sp>
        <p:nvSpPr>
          <p:cNvPr id="62" name="Title 2"/>
          <p:cNvSpPr txBox="1">
            <a:spLocks/>
          </p:cNvSpPr>
          <p:nvPr/>
        </p:nvSpPr>
        <p:spPr bwMode="auto">
          <a:xfrm>
            <a:off x="2590800" y="4419600"/>
            <a:ext cx="1371600"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7030A0"/>
                </a:solidFill>
                <a:latin typeface="+mj-lt"/>
                <a:ea typeface="+mj-ea"/>
                <a:cs typeface="B Nazanin" pitchFamily="2" charset="-78"/>
              </a:rPr>
              <a:t>هیات علمی</a:t>
            </a:r>
            <a:endParaRPr lang="ar-SA" sz="3600" kern="0" dirty="0">
              <a:solidFill>
                <a:srgbClr val="7030A0"/>
              </a:solidFill>
              <a:latin typeface="+mj-lt"/>
              <a:ea typeface="+mj-ea"/>
              <a:cs typeface="B Nazanin" pitchFamily="2" charset="-78"/>
            </a:endParaRPr>
          </a:p>
        </p:txBody>
      </p:sp>
      <p:sp>
        <p:nvSpPr>
          <p:cNvPr id="63" name="Title 2"/>
          <p:cNvSpPr txBox="1">
            <a:spLocks/>
          </p:cNvSpPr>
          <p:nvPr/>
        </p:nvSpPr>
        <p:spPr bwMode="auto">
          <a:xfrm rot="4281172">
            <a:off x="4321969" y="2212182"/>
            <a:ext cx="1417637"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7030A0"/>
                </a:solidFill>
                <a:latin typeface="+mj-lt"/>
                <a:ea typeface="+mj-ea"/>
                <a:cs typeface="B Nazanin" pitchFamily="2" charset="-78"/>
              </a:rPr>
              <a:t>بیمار و </a:t>
            </a:r>
          </a:p>
          <a:p>
            <a:pPr algn="ctr" rtl="0" eaLnBrk="0" hangingPunct="0">
              <a:defRPr/>
            </a:pPr>
            <a:r>
              <a:rPr lang="fa-IR" sz="3600" kern="0" dirty="0" smtClean="0">
                <a:solidFill>
                  <a:srgbClr val="7030A0"/>
                </a:solidFill>
                <a:latin typeface="+mj-lt"/>
                <a:ea typeface="+mj-ea"/>
                <a:cs typeface="B Nazanin" pitchFamily="2" charset="-78"/>
              </a:rPr>
              <a:t>همراهان</a:t>
            </a:r>
            <a:endParaRPr lang="ar-SA" sz="3600" kern="0" dirty="0">
              <a:solidFill>
                <a:srgbClr val="7030A0"/>
              </a:solidFill>
              <a:latin typeface="+mj-lt"/>
              <a:ea typeface="+mj-ea"/>
              <a:cs typeface="B Nazanin" pitchFamily="2" charset="-78"/>
            </a:endParaRPr>
          </a:p>
        </p:txBody>
      </p:sp>
      <p:sp>
        <p:nvSpPr>
          <p:cNvPr id="64" name="Title 2"/>
          <p:cNvSpPr txBox="1">
            <a:spLocks/>
          </p:cNvSpPr>
          <p:nvPr/>
        </p:nvSpPr>
        <p:spPr bwMode="auto">
          <a:xfrm>
            <a:off x="2743200" y="2667000"/>
            <a:ext cx="1447800" cy="1295400"/>
          </a:xfrm>
          <a:prstGeom prst="rect">
            <a:avLst/>
          </a:prstGeom>
          <a:noFill/>
          <a:ln w="9525">
            <a:noFill/>
            <a:miter lim="800000"/>
            <a:headEnd/>
            <a:tailEnd/>
          </a:ln>
        </p:spPr>
        <p:txBody>
          <a:bodyPr anchor="ctr"/>
          <a:lstStyle/>
          <a:p>
            <a:pPr algn="ctr" rtl="0" eaLnBrk="0" hangingPunct="0">
              <a:defRPr/>
            </a:pPr>
            <a:r>
              <a:rPr lang="fa-IR" sz="2800" b="1" kern="0" dirty="0" smtClean="0">
                <a:solidFill>
                  <a:srgbClr val="7030A0"/>
                </a:solidFill>
                <a:latin typeface="+mj-lt"/>
                <a:ea typeface="+mj-ea"/>
                <a:cs typeface="B Nazanin" pitchFamily="2" charset="-78"/>
              </a:rPr>
              <a:t>دانشگاه علوم پزشکی</a:t>
            </a:r>
            <a:endParaRPr lang="ar-SA" sz="2800" b="1" kern="0" dirty="0">
              <a:solidFill>
                <a:srgbClr val="7030A0"/>
              </a:solidFill>
              <a:latin typeface="+mj-lt"/>
              <a:ea typeface="+mj-ea"/>
              <a:cs typeface="B Nazanin" pitchFamily="2" charset="-78"/>
            </a:endParaRPr>
          </a:p>
        </p:txBody>
      </p:sp>
      <p:sp>
        <p:nvSpPr>
          <p:cNvPr id="71" name="Title 2"/>
          <p:cNvSpPr txBox="1">
            <a:spLocks/>
          </p:cNvSpPr>
          <p:nvPr/>
        </p:nvSpPr>
        <p:spPr bwMode="auto">
          <a:xfrm rot="17797159">
            <a:off x="-219075" y="1846263"/>
            <a:ext cx="1976438" cy="1039812"/>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شهروندان</a:t>
            </a:r>
            <a:endParaRPr lang="ar-SA" sz="3600" kern="0" dirty="0">
              <a:solidFill>
                <a:srgbClr val="7030A0"/>
              </a:solidFill>
              <a:latin typeface="+mj-lt"/>
              <a:ea typeface="+mj-ea"/>
              <a:cs typeface="B Nazanin" pitchFamily="2" charset="-78"/>
            </a:endParaRPr>
          </a:p>
        </p:txBody>
      </p:sp>
      <p:sp>
        <p:nvSpPr>
          <p:cNvPr id="72" name="Title 2"/>
          <p:cNvSpPr txBox="1">
            <a:spLocks/>
          </p:cNvSpPr>
          <p:nvPr/>
        </p:nvSpPr>
        <p:spPr bwMode="auto">
          <a:xfrm rot="20145751">
            <a:off x="1422400" y="360363"/>
            <a:ext cx="1976438" cy="1039812"/>
          </a:xfrm>
          <a:prstGeom prst="rect">
            <a:avLst/>
          </a:prstGeom>
          <a:noFill/>
          <a:ln w="9525">
            <a:noFill/>
            <a:miter lim="800000"/>
            <a:headEnd/>
            <a:tailEnd/>
          </a:ln>
        </p:spPr>
        <p:txBody>
          <a:bodyPr anchor="ctr"/>
          <a:lstStyle/>
          <a:p>
            <a:pPr algn="ctr" rtl="0" eaLnBrk="0" hangingPunct="0">
              <a:defRPr/>
            </a:pPr>
            <a:r>
              <a:rPr lang="fa-IR" sz="3200" kern="0" dirty="0" smtClean="0">
                <a:solidFill>
                  <a:srgbClr val="7030A0"/>
                </a:solidFill>
                <a:latin typeface="+mj-lt"/>
                <a:ea typeface="+mj-ea"/>
                <a:cs typeface="B Nazanin" pitchFamily="2" charset="-78"/>
              </a:rPr>
              <a:t>تامین کنندگان</a:t>
            </a:r>
            <a:endParaRPr lang="ar-SA" sz="3200" kern="0" dirty="0">
              <a:solidFill>
                <a:srgbClr val="7030A0"/>
              </a:solidFill>
              <a:latin typeface="+mj-lt"/>
              <a:ea typeface="+mj-ea"/>
              <a:cs typeface="B Nazanin" pitchFamily="2" charset="-78"/>
            </a:endParaRPr>
          </a:p>
        </p:txBody>
      </p:sp>
    </p:spTree>
    <p:extLst>
      <p:ext uri="{BB962C8B-B14F-4D97-AF65-F5344CB8AC3E}">
        <p14:creationId xmlns:p14="http://schemas.microsoft.com/office/powerpoint/2010/main" val="305902190"/>
      </p:ext>
    </p:extLst>
  </p:cSld>
  <p:clrMapOvr>
    <a:masterClrMapping/>
  </p:clrMapOvr>
  <p:transition>
    <p:wedg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5C5FC0A-C01A-47F5-A5D4-76E727164C00}" type="slidenum">
              <a:rPr lang="ar-SA"/>
              <a:pPr eaLnBrk="1" hangingPunct="1"/>
              <a:t>40</a:t>
            </a:fld>
            <a:endParaRPr lang="en-US"/>
          </a:p>
        </p:txBody>
      </p:sp>
      <p:sp>
        <p:nvSpPr>
          <p:cNvPr id="6" name="Oval 5"/>
          <p:cNvSpPr/>
          <p:nvPr/>
        </p:nvSpPr>
        <p:spPr>
          <a:xfrm>
            <a:off x="0" y="0"/>
            <a:ext cx="6934200" cy="6858000"/>
          </a:xfrm>
          <a:prstGeom prst="ellipse">
            <a:avLst/>
          </a:prstGeom>
        </p:spPr>
        <p:style>
          <a:lnRef idx="1">
            <a:schemeClr val="accent4"/>
          </a:lnRef>
          <a:fillRef idx="2">
            <a:schemeClr val="accent4"/>
          </a:fillRef>
          <a:effectRef idx="1">
            <a:schemeClr val="accent4"/>
          </a:effectRef>
          <a:fontRef idx="minor">
            <a:schemeClr val="dk1"/>
          </a:fontRef>
        </p:style>
        <p:txBody>
          <a:bodyPr rtlCol="1" anchor="ctr"/>
          <a:lstStyle/>
          <a:p>
            <a:pPr algn="ctr" rtl="0">
              <a:defRPr/>
            </a:pPr>
            <a:endParaRPr lang="ar-SA">
              <a:solidFill>
                <a:srgbClr val="7030A0"/>
              </a:solidFill>
              <a:cs typeface="B Nazanin" pitchFamily="2" charset="-78"/>
            </a:endParaRPr>
          </a:p>
        </p:txBody>
      </p:sp>
      <p:sp>
        <p:nvSpPr>
          <p:cNvPr id="7" name="Title 2"/>
          <p:cNvSpPr txBox="1">
            <a:spLocks/>
          </p:cNvSpPr>
          <p:nvPr/>
        </p:nvSpPr>
        <p:spPr>
          <a:xfrm>
            <a:off x="7239000" y="304800"/>
            <a:ext cx="1752600" cy="4191000"/>
          </a:xfrm>
          <a:prstGeom prst="rect">
            <a:avLst/>
          </a:prstGeom>
        </p:spPr>
        <p:txBody>
          <a:bodyPr/>
          <a:lstStyle/>
          <a:p>
            <a:pPr algn="ctr" eaLnBrk="0" hangingPunct="0">
              <a:defRPr/>
            </a:pPr>
            <a:r>
              <a:rPr lang="fa-IR" sz="3600" b="1" kern="0" dirty="0">
                <a:solidFill>
                  <a:srgbClr val="CC3300"/>
                </a:solidFill>
                <a:latin typeface="+mj-lt"/>
                <a:ea typeface="+mj-ea"/>
                <a:cs typeface="B Nazanin" pitchFamily="2" charset="-78"/>
              </a:rPr>
              <a:t>مسئولیت</a:t>
            </a:r>
          </a:p>
          <a:p>
            <a:pPr algn="ctr" eaLnBrk="0" hangingPunct="0">
              <a:defRPr/>
            </a:pPr>
            <a:endParaRPr lang="fa-IR" b="1" kern="0" dirty="0">
              <a:solidFill>
                <a:srgbClr val="CC3300"/>
              </a:solidFill>
              <a:latin typeface="+mj-lt"/>
              <a:ea typeface="+mj-ea"/>
              <a:cs typeface="B Nazanin" pitchFamily="2" charset="-78"/>
            </a:endParaRPr>
          </a:p>
          <a:p>
            <a:pPr algn="ctr" eaLnBrk="0" hangingPunct="0">
              <a:defRPr/>
            </a:pPr>
            <a:r>
              <a:rPr lang="fa-IR" sz="3600" b="1" kern="0" dirty="0">
                <a:solidFill>
                  <a:srgbClr val="CC3300"/>
                </a:solidFill>
                <a:latin typeface="+mj-lt"/>
                <a:ea typeface="+mj-ea"/>
                <a:cs typeface="B Nazanin" pitchFamily="2" charset="-78"/>
              </a:rPr>
              <a:t> پذیری </a:t>
            </a:r>
          </a:p>
          <a:p>
            <a:pPr algn="ctr" eaLnBrk="0" hangingPunct="0">
              <a:defRPr/>
            </a:pPr>
            <a:endParaRPr lang="fa-IR" b="1" kern="0" dirty="0">
              <a:solidFill>
                <a:srgbClr val="CC3300"/>
              </a:solidFill>
              <a:latin typeface="+mj-lt"/>
              <a:ea typeface="+mj-ea"/>
              <a:cs typeface="B Nazanin" pitchFamily="2" charset="-78"/>
            </a:endParaRPr>
          </a:p>
          <a:p>
            <a:pPr algn="ctr" eaLnBrk="0" hangingPunct="0">
              <a:defRPr/>
            </a:pPr>
            <a:r>
              <a:rPr lang="fa-IR" sz="3600" b="1" kern="0" dirty="0">
                <a:solidFill>
                  <a:srgbClr val="CC3300"/>
                </a:solidFill>
                <a:latin typeface="+mj-lt"/>
                <a:ea typeface="+mj-ea"/>
                <a:cs typeface="B Nazanin" pitchFamily="2" charset="-78"/>
              </a:rPr>
              <a:t>اخلاقی </a:t>
            </a:r>
          </a:p>
          <a:p>
            <a:pPr algn="ctr" eaLnBrk="0" hangingPunct="0">
              <a:defRPr/>
            </a:pPr>
            <a:endParaRPr lang="fa-IR" b="1" kern="0" dirty="0">
              <a:solidFill>
                <a:srgbClr val="CC3300"/>
              </a:solidFill>
              <a:latin typeface="+mj-lt"/>
              <a:ea typeface="+mj-ea"/>
              <a:cs typeface="B Nazanin" pitchFamily="2" charset="-78"/>
            </a:endParaRPr>
          </a:p>
          <a:p>
            <a:pPr algn="ctr" eaLnBrk="0" hangingPunct="0">
              <a:defRPr/>
            </a:pPr>
            <a:r>
              <a:rPr lang="fa-IR" sz="3600" b="1" kern="0" dirty="0">
                <a:solidFill>
                  <a:srgbClr val="CC3300"/>
                </a:solidFill>
                <a:latin typeface="+mj-lt"/>
                <a:ea typeface="+mj-ea"/>
                <a:cs typeface="B Nazanin" pitchFamily="2" charset="-78"/>
              </a:rPr>
              <a:t>دانشگاه</a:t>
            </a:r>
            <a:endParaRPr lang="ar-SA" sz="3600" b="1" kern="0" dirty="0">
              <a:solidFill>
                <a:srgbClr val="CC3300"/>
              </a:solidFill>
              <a:latin typeface="+mj-lt"/>
              <a:ea typeface="+mj-ea"/>
              <a:cs typeface="B Nazanin" pitchFamily="2" charset="-78"/>
            </a:endParaRPr>
          </a:p>
        </p:txBody>
      </p:sp>
      <p:cxnSp>
        <p:nvCxnSpPr>
          <p:cNvPr id="9" name="Straight Connector 8"/>
          <p:cNvCxnSpPr>
            <a:stCxn id="6" idx="0"/>
            <a:endCxn id="6" idx="4"/>
          </p:cNvCxnSpPr>
          <p:nvPr/>
        </p:nvCxnSpPr>
        <p:spPr>
          <a:xfrm rot="16200000" flipH="1">
            <a:off x="38100" y="3429000"/>
            <a:ext cx="68580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a:stCxn id="6" idx="2"/>
            <a:endCxn id="6" idx="6"/>
          </p:cNvCxnSpPr>
          <p:nvPr/>
        </p:nvCxnSpPr>
        <p:spPr>
          <a:xfrm rot="10800000" flipH="1">
            <a:off x="0" y="3429000"/>
            <a:ext cx="69342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a:stCxn id="6" idx="7"/>
            <a:endCxn id="6" idx="3"/>
          </p:cNvCxnSpPr>
          <p:nvPr/>
        </p:nvCxnSpPr>
        <p:spPr>
          <a:xfrm rot="16200000" flipH="1" flipV="1">
            <a:off x="1042987" y="977901"/>
            <a:ext cx="4848225" cy="4902200"/>
          </a:xfrm>
          <a:prstGeom prst="line">
            <a:avLst/>
          </a:prstGeom>
        </p:spPr>
        <p:style>
          <a:lnRef idx="2">
            <a:schemeClr val="accent2"/>
          </a:lnRef>
          <a:fillRef idx="0">
            <a:schemeClr val="accent2"/>
          </a:fillRef>
          <a:effectRef idx="1">
            <a:schemeClr val="accent2"/>
          </a:effectRef>
          <a:fontRef idx="minor">
            <a:schemeClr val="tx1"/>
          </a:fontRef>
        </p:style>
      </p:cxnSp>
      <p:cxnSp>
        <p:nvCxnSpPr>
          <p:cNvPr id="16" name="Straight Connector 15"/>
          <p:cNvCxnSpPr>
            <a:stCxn id="6" idx="1"/>
            <a:endCxn id="6" idx="5"/>
          </p:cNvCxnSpPr>
          <p:nvPr/>
        </p:nvCxnSpPr>
        <p:spPr>
          <a:xfrm rot="16200000" flipH="1">
            <a:off x="1042987" y="977901"/>
            <a:ext cx="4848225" cy="4902200"/>
          </a:xfrm>
          <a:prstGeom prst="line">
            <a:avLst/>
          </a:prstGeom>
        </p:spPr>
        <p:style>
          <a:lnRef idx="2">
            <a:schemeClr val="accent2"/>
          </a:lnRef>
          <a:fillRef idx="0">
            <a:schemeClr val="accent2"/>
          </a:fillRef>
          <a:effectRef idx="1">
            <a:schemeClr val="accent2"/>
          </a:effectRef>
          <a:fontRef idx="minor">
            <a:schemeClr val="tx1"/>
          </a:fontRef>
        </p:style>
      </p:cxnSp>
      <p:sp>
        <p:nvSpPr>
          <p:cNvPr id="24" name="Oval 23"/>
          <p:cNvSpPr/>
          <p:nvPr/>
        </p:nvSpPr>
        <p:spPr>
          <a:xfrm>
            <a:off x="1066800" y="1143000"/>
            <a:ext cx="4800600" cy="4648200"/>
          </a:xfrm>
          <a:prstGeom prst="ellipse">
            <a:avLst/>
          </a:prstGeom>
          <a:ln/>
        </p:spPr>
        <p:style>
          <a:lnRef idx="1">
            <a:schemeClr val="accent5"/>
          </a:lnRef>
          <a:fillRef idx="2">
            <a:schemeClr val="accent5"/>
          </a:fillRef>
          <a:effectRef idx="1">
            <a:schemeClr val="accent5"/>
          </a:effectRef>
          <a:fontRef idx="minor">
            <a:schemeClr val="dk1"/>
          </a:fontRef>
        </p:style>
        <p:txBody>
          <a:bodyPr rtlCol="1" anchor="ctr"/>
          <a:lstStyle/>
          <a:p>
            <a:pPr algn="ctr" rtl="0">
              <a:defRPr/>
            </a:pPr>
            <a:endParaRPr lang="ar-SA">
              <a:solidFill>
                <a:srgbClr val="7030A0"/>
              </a:solidFill>
              <a:cs typeface="B Nazanin" pitchFamily="2" charset="-78"/>
            </a:endParaRPr>
          </a:p>
        </p:txBody>
      </p:sp>
      <p:sp>
        <p:nvSpPr>
          <p:cNvPr id="25" name="Oval 24"/>
          <p:cNvSpPr/>
          <p:nvPr/>
        </p:nvSpPr>
        <p:spPr>
          <a:xfrm>
            <a:off x="3581400" y="3352800"/>
            <a:ext cx="152400" cy="1524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defRPr/>
            </a:pPr>
            <a:endParaRPr lang="ar-SA" dirty="0">
              <a:solidFill>
                <a:srgbClr val="7030A0"/>
              </a:solidFill>
              <a:cs typeface="B Nazanin" pitchFamily="2" charset="-78"/>
            </a:endParaRPr>
          </a:p>
        </p:txBody>
      </p:sp>
      <p:cxnSp>
        <p:nvCxnSpPr>
          <p:cNvPr id="27" name="Straight Connector 26"/>
          <p:cNvCxnSpPr/>
          <p:nvPr/>
        </p:nvCxnSpPr>
        <p:spPr>
          <a:xfrm rot="16200000" flipH="1">
            <a:off x="1295400" y="2590800"/>
            <a:ext cx="4343400" cy="1752600"/>
          </a:xfrm>
          <a:prstGeom prst="line">
            <a:avLst/>
          </a:prstGeom>
        </p:spPr>
        <p:style>
          <a:lnRef idx="2">
            <a:schemeClr val="accent2"/>
          </a:lnRef>
          <a:fillRef idx="0">
            <a:schemeClr val="accent2"/>
          </a:fillRef>
          <a:effectRef idx="1">
            <a:schemeClr val="accent2"/>
          </a:effectRef>
          <a:fontRef idx="minor">
            <a:schemeClr val="tx1"/>
          </a:fontRef>
        </p:style>
      </p:cxnSp>
      <p:cxnSp>
        <p:nvCxnSpPr>
          <p:cNvPr id="31" name="Straight Connector 30"/>
          <p:cNvCxnSpPr/>
          <p:nvPr/>
        </p:nvCxnSpPr>
        <p:spPr>
          <a:xfrm flipH="1">
            <a:off x="2144712" y="1600200"/>
            <a:ext cx="2808288" cy="3858123"/>
          </a:xfrm>
          <a:prstGeom prst="line">
            <a:avLst/>
          </a:prstGeom>
        </p:spPr>
        <p:style>
          <a:lnRef idx="2">
            <a:schemeClr val="accent2"/>
          </a:lnRef>
          <a:fillRef idx="0">
            <a:schemeClr val="accent2"/>
          </a:fillRef>
          <a:effectRef idx="1">
            <a:schemeClr val="accent2"/>
          </a:effectRef>
          <a:fontRef idx="minor">
            <a:schemeClr val="tx1"/>
          </a:fontRef>
        </p:style>
      </p:cxnSp>
      <p:cxnSp>
        <p:nvCxnSpPr>
          <p:cNvPr id="35" name="Straight Connector 34"/>
          <p:cNvCxnSpPr/>
          <p:nvPr/>
        </p:nvCxnSpPr>
        <p:spPr>
          <a:xfrm rot="10800000">
            <a:off x="1066800" y="3200400"/>
            <a:ext cx="4800600" cy="685800"/>
          </a:xfrm>
          <a:prstGeom prst="line">
            <a:avLst/>
          </a:prstGeom>
        </p:spPr>
        <p:style>
          <a:lnRef idx="2">
            <a:schemeClr val="accent2"/>
          </a:lnRef>
          <a:fillRef idx="0">
            <a:schemeClr val="accent2"/>
          </a:fillRef>
          <a:effectRef idx="1">
            <a:schemeClr val="accent2"/>
          </a:effectRef>
          <a:fontRef idx="minor">
            <a:schemeClr val="tx1"/>
          </a:fontRef>
        </p:style>
      </p:cxnSp>
      <p:sp>
        <p:nvSpPr>
          <p:cNvPr id="39" name="Oval 38"/>
          <p:cNvSpPr/>
          <p:nvPr/>
        </p:nvSpPr>
        <p:spPr>
          <a:xfrm>
            <a:off x="2438400" y="2362200"/>
            <a:ext cx="2057400" cy="1981200"/>
          </a:xfrm>
          <a:prstGeom prst="ellipse">
            <a:avLst/>
          </a:prstGeom>
        </p:spPr>
        <p:style>
          <a:lnRef idx="1">
            <a:schemeClr val="accent6"/>
          </a:lnRef>
          <a:fillRef idx="2">
            <a:schemeClr val="accent6"/>
          </a:fillRef>
          <a:effectRef idx="1">
            <a:schemeClr val="accent6"/>
          </a:effectRef>
          <a:fontRef idx="minor">
            <a:schemeClr val="dk1"/>
          </a:fontRef>
        </p:style>
        <p:txBody>
          <a:bodyPr rtlCol="1" anchor="ctr"/>
          <a:lstStyle/>
          <a:p>
            <a:pPr algn="ctr" rtl="0">
              <a:defRPr/>
            </a:pPr>
            <a:endParaRPr lang="ar-SA">
              <a:solidFill>
                <a:srgbClr val="7030A0"/>
              </a:solidFill>
              <a:cs typeface="B Nazanin" pitchFamily="2" charset="-78"/>
            </a:endParaRPr>
          </a:p>
        </p:txBody>
      </p:sp>
      <p:sp>
        <p:nvSpPr>
          <p:cNvPr id="51" name="Title 2"/>
          <p:cNvSpPr txBox="1">
            <a:spLocks/>
          </p:cNvSpPr>
          <p:nvPr/>
        </p:nvSpPr>
        <p:spPr bwMode="auto">
          <a:xfrm rot="4151515">
            <a:off x="1213987" y="3634581"/>
            <a:ext cx="1658605" cy="1295400"/>
          </a:xfrm>
          <a:prstGeom prst="rect">
            <a:avLst/>
          </a:prstGeom>
          <a:noFill/>
          <a:ln w="9525">
            <a:noFill/>
            <a:miter lim="800000"/>
            <a:headEnd/>
            <a:tailEnd/>
          </a:ln>
        </p:spPr>
        <p:txBody>
          <a:bodyPr anchor="ctr"/>
          <a:lstStyle/>
          <a:p>
            <a:pPr algn="ctr" rtl="0" eaLnBrk="0" hangingPunct="0">
              <a:defRPr/>
            </a:pPr>
            <a:r>
              <a:rPr lang="fa-IR" sz="3200" kern="0" dirty="0" smtClean="0">
                <a:solidFill>
                  <a:srgbClr val="7030A0"/>
                </a:solidFill>
                <a:latin typeface="+mj-lt"/>
                <a:ea typeface="+mj-ea"/>
                <a:cs typeface="B Nazanin" pitchFamily="2" charset="-78"/>
              </a:rPr>
              <a:t>بیماران و همراهانشان</a:t>
            </a:r>
            <a:endParaRPr lang="ar-SA" sz="3200" kern="0" dirty="0">
              <a:solidFill>
                <a:srgbClr val="7030A0"/>
              </a:solidFill>
              <a:latin typeface="+mj-lt"/>
              <a:ea typeface="+mj-ea"/>
              <a:cs typeface="B Nazanin" pitchFamily="2" charset="-78"/>
            </a:endParaRPr>
          </a:p>
        </p:txBody>
      </p:sp>
      <p:sp>
        <p:nvSpPr>
          <p:cNvPr id="53" name="Title 2"/>
          <p:cNvSpPr txBox="1">
            <a:spLocks/>
          </p:cNvSpPr>
          <p:nvPr/>
        </p:nvSpPr>
        <p:spPr bwMode="auto">
          <a:xfrm rot="4013813">
            <a:off x="-201612" y="3822700"/>
            <a:ext cx="1981200" cy="1203325"/>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دولت</a:t>
            </a:r>
            <a:endParaRPr lang="ar-SA" sz="3600" kern="0" dirty="0">
              <a:solidFill>
                <a:srgbClr val="7030A0"/>
              </a:solidFill>
              <a:latin typeface="+mj-lt"/>
              <a:ea typeface="+mj-ea"/>
              <a:cs typeface="B Nazanin" pitchFamily="2" charset="-78"/>
            </a:endParaRPr>
          </a:p>
        </p:txBody>
      </p:sp>
      <p:sp>
        <p:nvSpPr>
          <p:cNvPr id="54" name="Title 2"/>
          <p:cNvSpPr txBox="1">
            <a:spLocks/>
          </p:cNvSpPr>
          <p:nvPr/>
        </p:nvSpPr>
        <p:spPr bwMode="auto">
          <a:xfrm rot="1575363">
            <a:off x="1395413" y="5540375"/>
            <a:ext cx="1873250" cy="1157288"/>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رقبا</a:t>
            </a:r>
            <a:endParaRPr lang="ar-SA" sz="3600" kern="0" dirty="0">
              <a:solidFill>
                <a:srgbClr val="7030A0"/>
              </a:solidFill>
              <a:latin typeface="+mj-lt"/>
              <a:ea typeface="+mj-ea"/>
              <a:cs typeface="B Nazanin" pitchFamily="2" charset="-78"/>
            </a:endParaRPr>
          </a:p>
        </p:txBody>
      </p:sp>
      <p:sp>
        <p:nvSpPr>
          <p:cNvPr id="55" name="Title 2"/>
          <p:cNvSpPr txBox="1">
            <a:spLocks/>
          </p:cNvSpPr>
          <p:nvPr/>
        </p:nvSpPr>
        <p:spPr bwMode="auto">
          <a:xfrm rot="20142328">
            <a:off x="3622675" y="5449888"/>
            <a:ext cx="1947863" cy="1295400"/>
          </a:xfrm>
          <a:prstGeom prst="rect">
            <a:avLst/>
          </a:prstGeom>
          <a:noFill/>
          <a:ln w="9525">
            <a:noFill/>
            <a:miter lim="800000"/>
            <a:headEnd/>
            <a:tailEnd/>
          </a:ln>
        </p:spPr>
        <p:txBody>
          <a:bodyPr anchor="ctr"/>
          <a:lstStyle/>
          <a:p>
            <a:pPr algn="ctr" rtl="0" eaLnBrk="0" hangingPunct="0">
              <a:defRPr/>
            </a:pPr>
            <a:r>
              <a:rPr lang="fa-IR" sz="3200" kern="0" dirty="0">
                <a:solidFill>
                  <a:srgbClr val="7030A0"/>
                </a:solidFill>
                <a:latin typeface="+mj-lt"/>
                <a:ea typeface="+mj-ea"/>
                <a:cs typeface="B Nazanin" pitchFamily="2" charset="-78"/>
              </a:rPr>
              <a:t>موسسه مالی</a:t>
            </a:r>
            <a:endParaRPr lang="ar-SA" sz="3200" kern="0" dirty="0">
              <a:solidFill>
                <a:srgbClr val="7030A0"/>
              </a:solidFill>
              <a:latin typeface="+mj-lt"/>
              <a:ea typeface="+mj-ea"/>
              <a:cs typeface="B Nazanin" pitchFamily="2" charset="-78"/>
            </a:endParaRPr>
          </a:p>
        </p:txBody>
      </p:sp>
      <p:sp>
        <p:nvSpPr>
          <p:cNvPr id="56" name="Title 2"/>
          <p:cNvSpPr txBox="1">
            <a:spLocks/>
          </p:cNvSpPr>
          <p:nvPr/>
        </p:nvSpPr>
        <p:spPr bwMode="auto">
          <a:xfrm rot="4027145">
            <a:off x="5369719" y="1707357"/>
            <a:ext cx="1589087" cy="1295400"/>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رسانه ها</a:t>
            </a:r>
            <a:endParaRPr lang="ar-SA" sz="3600" kern="0" dirty="0">
              <a:solidFill>
                <a:srgbClr val="7030A0"/>
              </a:solidFill>
              <a:latin typeface="+mj-lt"/>
              <a:ea typeface="+mj-ea"/>
              <a:cs typeface="B Nazanin" pitchFamily="2" charset="-78"/>
            </a:endParaRPr>
          </a:p>
        </p:txBody>
      </p:sp>
      <p:sp>
        <p:nvSpPr>
          <p:cNvPr id="57" name="Title 2"/>
          <p:cNvSpPr txBox="1">
            <a:spLocks/>
          </p:cNvSpPr>
          <p:nvPr/>
        </p:nvSpPr>
        <p:spPr bwMode="auto">
          <a:xfrm rot="17865890">
            <a:off x="5075237" y="3879851"/>
            <a:ext cx="1971675"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7030A0"/>
                </a:solidFill>
                <a:latin typeface="+mj-lt"/>
                <a:ea typeface="+mj-ea"/>
                <a:cs typeface="B Nazanin" pitchFamily="2" charset="-78"/>
              </a:rPr>
              <a:t>بیمه</a:t>
            </a:r>
            <a:endParaRPr lang="ar-SA" sz="3600" kern="0" dirty="0">
              <a:solidFill>
                <a:srgbClr val="7030A0"/>
              </a:solidFill>
              <a:latin typeface="+mj-lt"/>
              <a:ea typeface="+mj-ea"/>
              <a:cs typeface="B Nazanin" pitchFamily="2" charset="-78"/>
            </a:endParaRPr>
          </a:p>
        </p:txBody>
      </p:sp>
      <p:sp>
        <p:nvSpPr>
          <p:cNvPr id="58" name="Title 2"/>
          <p:cNvSpPr txBox="1">
            <a:spLocks/>
          </p:cNvSpPr>
          <p:nvPr/>
        </p:nvSpPr>
        <p:spPr bwMode="auto">
          <a:xfrm rot="1401344">
            <a:off x="3768725" y="127000"/>
            <a:ext cx="1676400"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7030A0"/>
                </a:solidFill>
                <a:latin typeface="+mj-lt"/>
                <a:ea typeface="+mj-ea"/>
                <a:cs typeface="B Nazanin" pitchFamily="2" charset="-78"/>
              </a:rPr>
              <a:t>منافع </a:t>
            </a:r>
            <a:r>
              <a:rPr lang="fa-IR" sz="3600" kern="0" dirty="0">
                <a:solidFill>
                  <a:srgbClr val="7030A0"/>
                </a:solidFill>
                <a:latin typeface="+mj-lt"/>
                <a:ea typeface="+mj-ea"/>
                <a:cs typeface="B Nazanin" pitchFamily="2" charset="-78"/>
              </a:rPr>
              <a:t>ملی</a:t>
            </a:r>
            <a:endParaRPr lang="ar-SA" sz="3600" kern="0" dirty="0">
              <a:solidFill>
                <a:srgbClr val="7030A0"/>
              </a:solidFill>
              <a:latin typeface="+mj-lt"/>
              <a:ea typeface="+mj-ea"/>
              <a:cs typeface="B Nazanin" pitchFamily="2" charset="-78"/>
            </a:endParaRPr>
          </a:p>
        </p:txBody>
      </p:sp>
      <p:sp>
        <p:nvSpPr>
          <p:cNvPr id="59" name="Title 2"/>
          <p:cNvSpPr txBox="1">
            <a:spLocks/>
          </p:cNvSpPr>
          <p:nvPr/>
        </p:nvSpPr>
        <p:spPr bwMode="auto">
          <a:xfrm rot="18125831">
            <a:off x="1203325" y="1811338"/>
            <a:ext cx="1882775" cy="1295400"/>
          </a:xfrm>
          <a:prstGeom prst="rect">
            <a:avLst/>
          </a:prstGeom>
          <a:noFill/>
          <a:ln w="9525">
            <a:noFill/>
            <a:miter lim="800000"/>
            <a:headEnd/>
            <a:tailEnd/>
          </a:ln>
        </p:spPr>
        <p:txBody>
          <a:bodyPr anchor="ctr"/>
          <a:lstStyle/>
          <a:p>
            <a:pPr algn="ctr" rtl="0" eaLnBrk="0" hangingPunct="0">
              <a:defRPr/>
            </a:pPr>
            <a:r>
              <a:rPr lang="fa-IR" sz="3200" kern="0" dirty="0" smtClean="0">
                <a:solidFill>
                  <a:srgbClr val="7030A0"/>
                </a:solidFill>
                <a:latin typeface="+mj-lt"/>
                <a:ea typeface="+mj-ea"/>
                <a:cs typeface="B Nazanin" pitchFamily="2" charset="-78"/>
              </a:rPr>
              <a:t>پرستار</a:t>
            </a:r>
            <a:endParaRPr lang="ar-SA" sz="3200" kern="0" dirty="0">
              <a:solidFill>
                <a:srgbClr val="7030A0"/>
              </a:solidFill>
              <a:latin typeface="+mj-lt"/>
              <a:ea typeface="+mj-ea"/>
              <a:cs typeface="B Nazanin" pitchFamily="2" charset="-78"/>
            </a:endParaRPr>
          </a:p>
        </p:txBody>
      </p:sp>
      <p:sp>
        <p:nvSpPr>
          <p:cNvPr id="60" name="Title 2"/>
          <p:cNvSpPr txBox="1">
            <a:spLocks/>
          </p:cNvSpPr>
          <p:nvPr/>
        </p:nvSpPr>
        <p:spPr bwMode="auto">
          <a:xfrm rot="19141520">
            <a:off x="3990975" y="3871913"/>
            <a:ext cx="1371600" cy="1295400"/>
          </a:xfrm>
          <a:prstGeom prst="rect">
            <a:avLst/>
          </a:prstGeom>
          <a:noFill/>
          <a:ln w="9525">
            <a:noFill/>
            <a:miter lim="800000"/>
            <a:headEnd/>
            <a:tailEnd/>
          </a:ln>
        </p:spPr>
        <p:txBody>
          <a:bodyPr anchor="ctr"/>
          <a:lstStyle/>
          <a:p>
            <a:pPr algn="ctr" rtl="0" eaLnBrk="0" hangingPunct="0">
              <a:defRPr/>
            </a:pPr>
            <a:r>
              <a:rPr lang="fa-IR" sz="2800" kern="0" dirty="0" smtClean="0">
                <a:solidFill>
                  <a:srgbClr val="7030A0"/>
                </a:solidFill>
                <a:latin typeface="+mj-lt"/>
                <a:ea typeface="+mj-ea"/>
                <a:cs typeface="B Nazanin" pitchFamily="2" charset="-78"/>
              </a:rPr>
              <a:t>کارشناسان</a:t>
            </a:r>
            <a:endParaRPr lang="ar-SA" sz="2800" kern="0" dirty="0">
              <a:solidFill>
                <a:srgbClr val="7030A0"/>
              </a:solidFill>
              <a:latin typeface="+mj-lt"/>
              <a:ea typeface="+mj-ea"/>
              <a:cs typeface="B Nazanin" pitchFamily="2" charset="-78"/>
            </a:endParaRPr>
          </a:p>
        </p:txBody>
      </p:sp>
      <p:sp>
        <p:nvSpPr>
          <p:cNvPr id="61" name="Title 2"/>
          <p:cNvSpPr txBox="1">
            <a:spLocks/>
          </p:cNvSpPr>
          <p:nvPr/>
        </p:nvSpPr>
        <p:spPr bwMode="auto">
          <a:xfrm rot="474018">
            <a:off x="3041650" y="1149350"/>
            <a:ext cx="1371600"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7030A0"/>
                </a:solidFill>
                <a:latin typeface="+mj-lt"/>
                <a:ea typeface="+mj-ea"/>
                <a:cs typeface="B Nazanin" pitchFamily="2" charset="-78"/>
              </a:rPr>
              <a:t>دانشجو</a:t>
            </a:r>
            <a:endParaRPr lang="ar-SA" sz="3600" kern="0" dirty="0">
              <a:solidFill>
                <a:srgbClr val="7030A0"/>
              </a:solidFill>
              <a:latin typeface="+mj-lt"/>
              <a:ea typeface="+mj-ea"/>
              <a:cs typeface="B Nazanin" pitchFamily="2" charset="-78"/>
            </a:endParaRPr>
          </a:p>
        </p:txBody>
      </p:sp>
      <p:sp>
        <p:nvSpPr>
          <p:cNvPr id="62" name="Title 2"/>
          <p:cNvSpPr txBox="1">
            <a:spLocks/>
          </p:cNvSpPr>
          <p:nvPr/>
        </p:nvSpPr>
        <p:spPr bwMode="auto">
          <a:xfrm>
            <a:off x="2590800" y="4419600"/>
            <a:ext cx="1371600" cy="1295400"/>
          </a:xfrm>
          <a:prstGeom prst="rect">
            <a:avLst/>
          </a:prstGeom>
          <a:noFill/>
          <a:ln w="9525">
            <a:noFill/>
            <a:miter lim="800000"/>
            <a:headEnd/>
            <a:tailEnd/>
          </a:ln>
        </p:spPr>
        <p:txBody>
          <a:bodyPr anchor="ctr"/>
          <a:lstStyle/>
          <a:p>
            <a:pPr algn="ctr" rtl="0" eaLnBrk="0" hangingPunct="0">
              <a:defRPr/>
            </a:pPr>
            <a:r>
              <a:rPr lang="fa-IR" sz="3600" kern="0" dirty="0" smtClean="0">
                <a:solidFill>
                  <a:srgbClr val="7030A0"/>
                </a:solidFill>
                <a:latin typeface="+mj-lt"/>
                <a:ea typeface="+mj-ea"/>
                <a:cs typeface="B Nazanin" pitchFamily="2" charset="-78"/>
              </a:rPr>
              <a:t>تیم درمان</a:t>
            </a:r>
            <a:endParaRPr lang="ar-SA" sz="3600" kern="0" dirty="0">
              <a:solidFill>
                <a:srgbClr val="7030A0"/>
              </a:solidFill>
              <a:latin typeface="+mj-lt"/>
              <a:ea typeface="+mj-ea"/>
              <a:cs typeface="B Nazanin" pitchFamily="2" charset="-78"/>
            </a:endParaRPr>
          </a:p>
        </p:txBody>
      </p:sp>
      <p:sp>
        <p:nvSpPr>
          <p:cNvPr id="63" name="Title 2"/>
          <p:cNvSpPr txBox="1">
            <a:spLocks/>
          </p:cNvSpPr>
          <p:nvPr/>
        </p:nvSpPr>
        <p:spPr bwMode="auto">
          <a:xfrm rot="4281172">
            <a:off x="4321969" y="2212182"/>
            <a:ext cx="1417637" cy="1295400"/>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مدیران</a:t>
            </a:r>
            <a:endParaRPr lang="ar-SA" sz="3600" kern="0" dirty="0">
              <a:solidFill>
                <a:srgbClr val="7030A0"/>
              </a:solidFill>
              <a:latin typeface="+mj-lt"/>
              <a:ea typeface="+mj-ea"/>
              <a:cs typeface="B Nazanin" pitchFamily="2" charset="-78"/>
            </a:endParaRPr>
          </a:p>
        </p:txBody>
      </p:sp>
      <p:sp>
        <p:nvSpPr>
          <p:cNvPr id="64" name="Title 2"/>
          <p:cNvSpPr txBox="1">
            <a:spLocks/>
          </p:cNvSpPr>
          <p:nvPr/>
        </p:nvSpPr>
        <p:spPr bwMode="auto">
          <a:xfrm>
            <a:off x="2743200" y="2667000"/>
            <a:ext cx="1447800" cy="1295400"/>
          </a:xfrm>
          <a:prstGeom prst="rect">
            <a:avLst/>
          </a:prstGeom>
          <a:noFill/>
          <a:ln w="9525">
            <a:noFill/>
            <a:miter lim="800000"/>
            <a:headEnd/>
            <a:tailEnd/>
          </a:ln>
        </p:spPr>
        <p:txBody>
          <a:bodyPr anchor="ctr"/>
          <a:lstStyle/>
          <a:p>
            <a:pPr algn="ctr" rtl="0" eaLnBrk="0" hangingPunct="0">
              <a:defRPr/>
            </a:pPr>
            <a:r>
              <a:rPr lang="fa-IR" sz="2800" b="1" kern="0" dirty="0" smtClean="0">
                <a:solidFill>
                  <a:srgbClr val="7030A0"/>
                </a:solidFill>
                <a:latin typeface="+mj-lt"/>
                <a:ea typeface="+mj-ea"/>
                <a:cs typeface="B Nazanin" pitchFamily="2" charset="-78"/>
              </a:rPr>
              <a:t>بیمارستان</a:t>
            </a:r>
            <a:endParaRPr lang="ar-SA" sz="2800" b="1" kern="0" dirty="0">
              <a:solidFill>
                <a:srgbClr val="7030A0"/>
              </a:solidFill>
              <a:latin typeface="+mj-lt"/>
              <a:ea typeface="+mj-ea"/>
              <a:cs typeface="B Nazanin" pitchFamily="2" charset="-78"/>
            </a:endParaRPr>
          </a:p>
        </p:txBody>
      </p:sp>
      <p:sp>
        <p:nvSpPr>
          <p:cNvPr id="71" name="Title 2"/>
          <p:cNvSpPr txBox="1">
            <a:spLocks/>
          </p:cNvSpPr>
          <p:nvPr/>
        </p:nvSpPr>
        <p:spPr bwMode="auto">
          <a:xfrm rot="17797159">
            <a:off x="-219075" y="1846263"/>
            <a:ext cx="1976438" cy="1039812"/>
          </a:xfrm>
          <a:prstGeom prst="rect">
            <a:avLst/>
          </a:prstGeom>
          <a:noFill/>
          <a:ln w="9525">
            <a:noFill/>
            <a:miter lim="800000"/>
            <a:headEnd/>
            <a:tailEnd/>
          </a:ln>
        </p:spPr>
        <p:txBody>
          <a:bodyPr anchor="ctr"/>
          <a:lstStyle/>
          <a:p>
            <a:pPr algn="ctr" rtl="0" eaLnBrk="0" hangingPunct="0">
              <a:defRPr/>
            </a:pPr>
            <a:r>
              <a:rPr lang="fa-IR" sz="3600" kern="0" dirty="0">
                <a:solidFill>
                  <a:srgbClr val="7030A0"/>
                </a:solidFill>
                <a:latin typeface="+mj-lt"/>
                <a:ea typeface="+mj-ea"/>
                <a:cs typeface="B Nazanin" pitchFamily="2" charset="-78"/>
              </a:rPr>
              <a:t>شهروندان</a:t>
            </a:r>
            <a:endParaRPr lang="ar-SA" sz="3600" kern="0" dirty="0">
              <a:solidFill>
                <a:srgbClr val="7030A0"/>
              </a:solidFill>
              <a:latin typeface="+mj-lt"/>
              <a:ea typeface="+mj-ea"/>
              <a:cs typeface="B Nazanin" pitchFamily="2" charset="-78"/>
            </a:endParaRPr>
          </a:p>
        </p:txBody>
      </p:sp>
      <p:sp>
        <p:nvSpPr>
          <p:cNvPr id="72" name="Title 2"/>
          <p:cNvSpPr txBox="1">
            <a:spLocks/>
          </p:cNvSpPr>
          <p:nvPr/>
        </p:nvSpPr>
        <p:spPr bwMode="auto">
          <a:xfrm rot="20145751">
            <a:off x="1422400" y="360363"/>
            <a:ext cx="1976438" cy="1039812"/>
          </a:xfrm>
          <a:prstGeom prst="rect">
            <a:avLst/>
          </a:prstGeom>
          <a:noFill/>
          <a:ln w="9525">
            <a:noFill/>
            <a:miter lim="800000"/>
            <a:headEnd/>
            <a:tailEnd/>
          </a:ln>
        </p:spPr>
        <p:txBody>
          <a:bodyPr anchor="ctr"/>
          <a:lstStyle/>
          <a:p>
            <a:pPr algn="ctr" rtl="0" eaLnBrk="0" hangingPunct="0">
              <a:defRPr/>
            </a:pPr>
            <a:r>
              <a:rPr lang="fa-IR" sz="3200" kern="0" dirty="0" smtClean="0">
                <a:solidFill>
                  <a:srgbClr val="7030A0"/>
                </a:solidFill>
                <a:latin typeface="+mj-lt"/>
                <a:ea typeface="+mj-ea"/>
                <a:cs typeface="B Nazanin" pitchFamily="2" charset="-78"/>
              </a:rPr>
              <a:t>جامعه</a:t>
            </a:r>
            <a:endParaRPr lang="ar-SA" sz="3200" kern="0" dirty="0">
              <a:solidFill>
                <a:srgbClr val="7030A0"/>
              </a:solidFill>
              <a:latin typeface="+mj-lt"/>
              <a:ea typeface="+mj-ea"/>
              <a:cs typeface="B Nazanin" pitchFamily="2" charset="-78"/>
            </a:endParaRPr>
          </a:p>
        </p:txBody>
      </p:sp>
    </p:spTree>
  </p:cSld>
  <p:clrMapOvr>
    <a:masterClrMapping/>
  </p:clrMapOvr>
  <p:transition>
    <p:wedg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pPr algn="ctr" eaLnBrk="1" fontAlgn="auto" hangingPunct="1">
              <a:spcAft>
                <a:spcPts val="0"/>
              </a:spcAft>
              <a:defRPr/>
            </a:pPr>
            <a:r>
              <a:rPr lang="fa-IR" altLang="en-US" b="1" smtClean="0">
                <a:solidFill>
                  <a:srgbClr val="000099"/>
                </a:solidFill>
              </a:rPr>
              <a:t>تعریف سازمان اخلاقی</a:t>
            </a:r>
            <a:endParaRPr lang="ar-SA" altLang="en-US" b="1" smtClean="0">
              <a:solidFill>
                <a:srgbClr val="000099"/>
              </a:solidFill>
            </a:endParaRPr>
          </a:p>
        </p:txBody>
      </p:sp>
      <p:sp>
        <p:nvSpPr>
          <p:cNvPr id="357379"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spcBef>
                <a:spcPct val="0"/>
              </a:spcBef>
              <a:buClrTx/>
              <a:buSzTx/>
              <a:buFontTx/>
              <a:buNone/>
            </a:pPr>
            <a:r>
              <a:rPr lang="en-US" altLang="en-US" sz="1200" smtClean="0">
                <a:solidFill>
                  <a:srgbClr val="FFFFFF"/>
                </a:solidFill>
                <a:cs typeface="Arial" panose="020B0604020202020204" pitchFamily="34" charset="0"/>
              </a:rPr>
              <a:t>E 11100</a:t>
            </a:r>
          </a:p>
        </p:txBody>
      </p:sp>
      <p:sp>
        <p:nvSpPr>
          <p:cNvPr id="35738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lgn="r" rtl="0">
              <a:spcBef>
                <a:spcPct val="0"/>
              </a:spcBef>
              <a:buClrTx/>
              <a:buSzTx/>
              <a:buFontTx/>
              <a:buNone/>
            </a:pPr>
            <a:fld id="{E54A7C51-B7B5-4885-936C-F85F71293986}" type="slidenum">
              <a:rPr lang="ar-SA" altLang="en-US" sz="1400" smtClean="0">
                <a:solidFill>
                  <a:srgbClr val="000000"/>
                </a:solidFill>
              </a:rPr>
              <a:pPr algn="r" rtl="0">
                <a:spcBef>
                  <a:spcPct val="0"/>
                </a:spcBef>
                <a:buClrTx/>
                <a:buSzTx/>
                <a:buFontTx/>
                <a:buNone/>
              </a:pPr>
              <a:t>41</a:t>
            </a:fld>
            <a:endParaRPr lang="en-US" altLang="en-US" sz="1400" smtClean="0">
              <a:solidFill>
                <a:srgbClr val="000000"/>
              </a:solidFill>
            </a:endParaRPr>
          </a:p>
        </p:txBody>
      </p:sp>
      <p:sp>
        <p:nvSpPr>
          <p:cNvPr id="5" name="TextBox 4"/>
          <p:cNvSpPr txBox="1">
            <a:spLocks noChangeArrowheads="1"/>
          </p:cNvSpPr>
          <p:nvPr/>
        </p:nvSpPr>
        <p:spPr bwMode="auto">
          <a:xfrm>
            <a:off x="152400" y="2209800"/>
            <a:ext cx="8991600"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Arial" panose="020B0604020202020204" pitchFamily="34" charset="0"/>
              <a:buChar char="•"/>
              <a:defRPr sz="2400">
                <a:solidFill>
                  <a:schemeClr val="tx1"/>
                </a:solidFill>
                <a:latin typeface="Arial" panose="020B0604020202020204" pitchFamily="34" charset="0"/>
              </a:defRPr>
            </a:lvl1pPr>
            <a:lvl2pPr marL="742950" indent="-285750">
              <a:spcBef>
                <a:spcPct val="20000"/>
              </a:spcBef>
              <a:buClr>
                <a:schemeClr val="accent1"/>
              </a:buClr>
              <a:buSzPct val="85000"/>
              <a:buFont typeface="Arial" panose="020B0604020202020204" pitchFamily="34" charset="0"/>
              <a:buChar char="•"/>
              <a:defRPr sz="2000">
                <a:solidFill>
                  <a:schemeClr val="tx1"/>
                </a:solidFill>
                <a:latin typeface="Arial" panose="020B0604020202020204" pitchFamily="34" charset="0"/>
              </a:defRPr>
            </a:lvl2pPr>
            <a:lvl3pPr marL="1143000" indent="-228600">
              <a:spcBef>
                <a:spcPct val="20000"/>
              </a:spcBef>
              <a:buClr>
                <a:schemeClr val="accent1"/>
              </a:buClr>
              <a:buSzPct val="90000"/>
              <a:buFont typeface="Arial" panose="020B0604020202020204" pitchFamily="34" charset="0"/>
              <a:buChar char="•"/>
              <a:defRPr>
                <a:solidFill>
                  <a:schemeClr val="tx1"/>
                </a:solidFill>
                <a:latin typeface="Arial" panose="020B0604020202020204" pitchFamily="34" charset="0"/>
              </a:defRPr>
            </a:lvl3pPr>
            <a:lvl4pPr marL="1600200" indent="-228600">
              <a:spcBef>
                <a:spcPct val="20000"/>
              </a:spcBef>
              <a:buClr>
                <a:schemeClr val="accent1"/>
              </a:buClr>
              <a:buFont typeface="Arial" panose="020B0604020202020204" pitchFamily="34" charset="0"/>
              <a:buChar char="•"/>
              <a:defRPr sz="1600">
                <a:solidFill>
                  <a:schemeClr val="tx1"/>
                </a:solidFill>
                <a:latin typeface="Arial" panose="020B0604020202020204" pitchFamily="34" charset="0"/>
              </a:defRPr>
            </a:lvl4pPr>
            <a:lvl5pPr marL="2057400" indent="-228600">
              <a:spcBef>
                <a:spcPct val="20000"/>
              </a:spcBef>
              <a:buClr>
                <a:schemeClr val="accent1"/>
              </a:buClr>
              <a:buSzPct val="100000"/>
              <a:buFont typeface="Arial" panose="020B0604020202020204" pitchFamily="34" charset="0"/>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100000"/>
              <a:buFont typeface="Arial" panose="020B0604020202020204" pitchFamily="34" charset="0"/>
              <a:buChar char="•"/>
              <a:defRPr sz="1400">
                <a:solidFill>
                  <a:schemeClr val="tx1"/>
                </a:solidFill>
                <a:latin typeface="Arial" panose="020B0604020202020204" pitchFamily="34" charset="0"/>
              </a:defRPr>
            </a:lvl9pPr>
          </a:lstStyle>
          <a:p>
            <a:pPr algn="ctr" rtl="1" eaLnBrk="1" hangingPunct="1">
              <a:lnSpc>
                <a:spcPct val="200000"/>
              </a:lnSpc>
              <a:spcBef>
                <a:spcPct val="0"/>
              </a:spcBef>
              <a:buClrTx/>
              <a:buSzTx/>
              <a:buFontTx/>
              <a:buNone/>
            </a:pPr>
            <a:r>
              <a:rPr lang="fa-IR" altLang="en-US" sz="2800">
                <a:solidFill>
                  <a:srgbClr val="000000"/>
                </a:solidFill>
                <a:cs typeface="B Homa" panose="00000400000000000000" pitchFamily="2" charset="-78"/>
              </a:rPr>
              <a:t>سازمانی که حقوق همه عناصر محیط درونی و بیرونی خود را می‌شناسد </a:t>
            </a:r>
          </a:p>
          <a:p>
            <a:pPr algn="ctr" rtl="1" eaLnBrk="1" hangingPunct="1">
              <a:lnSpc>
                <a:spcPct val="200000"/>
              </a:lnSpc>
              <a:spcBef>
                <a:spcPct val="0"/>
              </a:spcBef>
              <a:buClrTx/>
              <a:buSzTx/>
              <a:buFontTx/>
              <a:buNone/>
            </a:pPr>
            <a:r>
              <a:rPr lang="fa-IR" altLang="en-US" sz="2800">
                <a:solidFill>
                  <a:srgbClr val="000000"/>
                </a:solidFill>
                <a:cs typeface="B Homa" panose="00000400000000000000" pitchFamily="2" charset="-78"/>
              </a:rPr>
              <a:t>و</a:t>
            </a:r>
          </a:p>
          <a:p>
            <a:pPr algn="ctr" rtl="1" eaLnBrk="1" hangingPunct="1">
              <a:lnSpc>
                <a:spcPct val="200000"/>
              </a:lnSpc>
              <a:spcBef>
                <a:spcPct val="0"/>
              </a:spcBef>
              <a:buClrTx/>
              <a:buSzTx/>
              <a:buFontTx/>
              <a:buNone/>
            </a:pPr>
            <a:r>
              <a:rPr lang="fa-IR" altLang="en-US" sz="2800">
                <a:solidFill>
                  <a:srgbClr val="000000"/>
                </a:solidFill>
                <a:cs typeface="B Homa" panose="00000400000000000000" pitchFamily="2" charset="-78"/>
              </a:rPr>
              <a:t>به نحو نظام‌مند و پیش‌بینی پذیری بر آنها پای‌بند است</a:t>
            </a:r>
            <a:endParaRPr lang="ar-SA" altLang="en-US" sz="2800">
              <a:solidFill>
                <a:srgbClr val="000000"/>
              </a:solidFill>
              <a:cs typeface="B Homa" panose="00000400000000000000" pitchFamily="2" charset="-78"/>
            </a:endParaRPr>
          </a:p>
        </p:txBody>
      </p:sp>
      <p:sp>
        <p:nvSpPr>
          <p:cNvPr id="6" name="Rectangle 5"/>
          <p:cNvSpPr/>
          <p:nvPr/>
        </p:nvSpPr>
        <p:spPr>
          <a:xfrm>
            <a:off x="381000" y="6292850"/>
            <a:ext cx="838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dirty="0"/>
              <a:t>F4</a:t>
            </a:r>
            <a:endParaRPr lang="fa-IR" dirty="0"/>
          </a:p>
        </p:txBody>
      </p:sp>
    </p:spTree>
    <p:extLst>
      <p:ext uri="{BB962C8B-B14F-4D97-AF65-F5344CB8AC3E}">
        <p14:creationId xmlns:p14="http://schemas.microsoft.com/office/powerpoint/2010/main" val="2188166708"/>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239000" cy="11430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Aft>
                <a:spcPts val="0"/>
              </a:spcAft>
              <a:defRPr/>
            </a:pPr>
            <a:r>
              <a:rPr lang="fa-IR" sz="5400" b="1" dirty="0" smtClean="0">
                <a:ln/>
                <a:solidFill>
                  <a:schemeClr val="accent3"/>
                </a:solidFill>
                <a:cs typeface="B Nazanin" pitchFamily="2" charset="-78"/>
              </a:rPr>
              <a:t> سازمان اخلاقی</a:t>
            </a:r>
            <a:endParaRPr lang="ar-SA" sz="5400" b="1" dirty="0" smtClean="0">
              <a:ln/>
              <a:solidFill>
                <a:schemeClr val="accent3"/>
              </a:solidFill>
              <a:cs typeface="B Nazanin" pitchFamily="2" charset="-78"/>
            </a:endParaRPr>
          </a:p>
        </p:txBody>
      </p:sp>
      <p:sp>
        <p:nvSpPr>
          <p:cNvPr id="67587" name="Slide Number Placeholder 3"/>
          <p:cNvSpPr>
            <a:spLocks noGrp="1"/>
          </p:cNvSpPr>
          <p:nvPr>
            <p:ph type="sldNum" sz="quarter" idx="12"/>
          </p:nvPr>
        </p:nvSpPr>
        <p:spPr bwMode="auto">
          <a:xfrm>
            <a:off x="3429000" y="19050"/>
            <a:ext cx="4114800" cy="328613"/>
          </a:xfrm>
          <a:noFill/>
          <a:ln>
            <a:miter lim="800000"/>
            <a:headEnd/>
            <a:tailEnd/>
          </a:ln>
        </p:spPr>
        <p:txBody>
          <a:bodyPr wrap="square" numCol="1" anchorCtr="0" compatLnSpc="1">
            <a:prstTxWarp prst="textNoShape">
              <a:avLst/>
            </a:prstTxWarp>
          </a:bodyPr>
          <a:lstStyle/>
          <a:p>
            <a:pPr algn="ctr"/>
            <a:fld id="{5FADEA30-9487-45E2-8725-4E886C162967}" type="slidenum">
              <a:rPr lang="ar-SA" altLang="en-US" smtClean="0">
                <a:solidFill>
                  <a:prstClr val="black"/>
                </a:solidFill>
                <a:latin typeface="Arial" pitchFamily="34" charset="0"/>
                <a:cs typeface="Arial" pitchFamily="34" charset="0"/>
              </a:rPr>
              <a:pPr algn="ctr"/>
              <a:t>42</a:t>
            </a:fld>
            <a:endParaRPr lang="en-US" altLang="en-US" smtClean="0">
              <a:solidFill>
                <a:prstClr val="black"/>
              </a:solidFill>
              <a:latin typeface="Arial" pitchFamily="34" charset="0"/>
              <a:cs typeface="Arial" pitchFamily="34" charset="0"/>
            </a:endParaRPr>
          </a:p>
        </p:txBody>
      </p:sp>
      <p:graphicFrame>
        <p:nvGraphicFramePr>
          <p:cNvPr id="4" name="Diagram 3"/>
          <p:cNvGraphicFramePr/>
          <p:nvPr>
            <p:extLst>
              <p:ext uri="{D42A27DB-BD31-4B8C-83A1-F6EECF244321}">
                <p14:modId xmlns:p14="http://schemas.microsoft.com/office/powerpoint/2010/main" val="1982407124"/>
              </p:ext>
            </p:extLst>
          </p:nvPr>
        </p:nvGraphicFramePr>
        <p:xfrm>
          <a:off x="381000" y="914400"/>
          <a:ext cx="8077200"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335539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48F57DF9-D790-45F6-B59F-85A04862E244}"/>
                                            </p:graphicEl>
                                          </p:spTgt>
                                        </p:tgtEl>
                                        <p:attrNameLst>
                                          <p:attrName>style.visibility</p:attrName>
                                        </p:attrNameLst>
                                      </p:cBhvr>
                                      <p:to>
                                        <p:strVal val="visible"/>
                                      </p:to>
                                    </p:set>
                                    <p:animEffect transition="in" filter="fade">
                                      <p:cBhvr>
                                        <p:cTn id="12" dur="500"/>
                                        <p:tgtEl>
                                          <p:spTgt spid="4">
                                            <p:graphicEl>
                                              <a:dgm id="{48F57DF9-D790-45F6-B59F-85A04862E244}"/>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6F04696A-D390-403B-AE71-0ECADB0A8E9C}"/>
                                            </p:graphicEl>
                                          </p:spTgt>
                                        </p:tgtEl>
                                        <p:attrNameLst>
                                          <p:attrName>style.visibility</p:attrName>
                                        </p:attrNameLst>
                                      </p:cBhvr>
                                      <p:to>
                                        <p:strVal val="visible"/>
                                      </p:to>
                                    </p:set>
                                    <p:animEffect transition="in" filter="fade">
                                      <p:cBhvr>
                                        <p:cTn id="15" dur="500"/>
                                        <p:tgtEl>
                                          <p:spTgt spid="4">
                                            <p:graphicEl>
                                              <a:dgm id="{6F04696A-D390-403B-AE71-0ECADB0A8E9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D79D9D0D-A290-4BD2-97DE-D0526D8F9F1E}"/>
                                            </p:graphicEl>
                                          </p:spTgt>
                                        </p:tgtEl>
                                        <p:attrNameLst>
                                          <p:attrName>style.visibility</p:attrName>
                                        </p:attrNameLst>
                                      </p:cBhvr>
                                      <p:to>
                                        <p:strVal val="visible"/>
                                      </p:to>
                                    </p:set>
                                    <p:animEffect transition="in" filter="fade">
                                      <p:cBhvr>
                                        <p:cTn id="20" dur="500"/>
                                        <p:tgtEl>
                                          <p:spTgt spid="4">
                                            <p:graphicEl>
                                              <a:dgm id="{D79D9D0D-A290-4BD2-97DE-D0526D8F9F1E}"/>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7B1BA9CA-F17E-40E2-A874-52E2FD25D171}"/>
                                            </p:graphicEl>
                                          </p:spTgt>
                                        </p:tgtEl>
                                        <p:attrNameLst>
                                          <p:attrName>style.visibility</p:attrName>
                                        </p:attrNameLst>
                                      </p:cBhvr>
                                      <p:to>
                                        <p:strVal val="visible"/>
                                      </p:to>
                                    </p:set>
                                    <p:animEffect transition="in" filter="fade">
                                      <p:cBhvr>
                                        <p:cTn id="23" dur="500"/>
                                        <p:tgtEl>
                                          <p:spTgt spid="4">
                                            <p:graphicEl>
                                              <a:dgm id="{7B1BA9CA-F17E-40E2-A874-52E2FD25D171}"/>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96423B2E-1E02-4AEF-A1F8-78A3345AE9AE}"/>
                                            </p:graphicEl>
                                          </p:spTgt>
                                        </p:tgtEl>
                                        <p:attrNameLst>
                                          <p:attrName>style.visibility</p:attrName>
                                        </p:attrNameLst>
                                      </p:cBhvr>
                                      <p:to>
                                        <p:strVal val="visible"/>
                                      </p:to>
                                    </p:set>
                                    <p:animEffect transition="in" filter="fade">
                                      <p:cBhvr>
                                        <p:cTn id="28" dur="500"/>
                                        <p:tgtEl>
                                          <p:spTgt spid="4">
                                            <p:graphicEl>
                                              <a:dgm id="{96423B2E-1E02-4AEF-A1F8-78A3345AE9AE}"/>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71E46799-7975-411B-ABE5-D54B98B2F666}"/>
                                            </p:graphicEl>
                                          </p:spTgt>
                                        </p:tgtEl>
                                        <p:attrNameLst>
                                          <p:attrName>style.visibility</p:attrName>
                                        </p:attrNameLst>
                                      </p:cBhvr>
                                      <p:to>
                                        <p:strVal val="visible"/>
                                      </p:to>
                                    </p:set>
                                    <p:animEffect transition="in" filter="fade">
                                      <p:cBhvr>
                                        <p:cTn id="31" dur="500"/>
                                        <p:tgtEl>
                                          <p:spTgt spid="4">
                                            <p:graphicEl>
                                              <a:dgm id="{71E46799-7975-411B-ABE5-D54B98B2F666}"/>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DADA22F0-4CB3-4119-8143-4E9063238A0B}"/>
                                            </p:graphicEl>
                                          </p:spTgt>
                                        </p:tgtEl>
                                        <p:attrNameLst>
                                          <p:attrName>style.visibility</p:attrName>
                                        </p:attrNameLst>
                                      </p:cBhvr>
                                      <p:to>
                                        <p:strVal val="visible"/>
                                      </p:to>
                                    </p:set>
                                    <p:animEffect transition="in" filter="fade">
                                      <p:cBhvr>
                                        <p:cTn id="36" dur="500"/>
                                        <p:tgtEl>
                                          <p:spTgt spid="4">
                                            <p:graphicEl>
                                              <a:dgm id="{DADA22F0-4CB3-4119-8143-4E9063238A0B}"/>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A38338A6-18FA-4F10-90F4-50D784819319}"/>
                                            </p:graphicEl>
                                          </p:spTgt>
                                        </p:tgtEl>
                                        <p:attrNameLst>
                                          <p:attrName>style.visibility</p:attrName>
                                        </p:attrNameLst>
                                      </p:cBhvr>
                                      <p:to>
                                        <p:strVal val="visible"/>
                                      </p:to>
                                    </p:set>
                                    <p:animEffect transition="in" filter="fade">
                                      <p:cBhvr>
                                        <p:cTn id="39" dur="500"/>
                                        <p:tgtEl>
                                          <p:spTgt spid="4">
                                            <p:graphicEl>
                                              <a:dgm id="{A38338A6-18FA-4F10-90F4-50D784819319}"/>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graphicEl>
                                              <a:dgm id="{B9B03A1A-115F-4D0A-925B-61239030266D}"/>
                                            </p:graphicEl>
                                          </p:spTgt>
                                        </p:tgtEl>
                                        <p:attrNameLst>
                                          <p:attrName>style.visibility</p:attrName>
                                        </p:attrNameLst>
                                      </p:cBhvr>
                                      <p:to>
                                        <p:strVal val="visible"/>
                                      </p:to>
                                    </p:set>
                                    <p:animEffect transition="in" filter="fade">
                                      <p:cBhvr>
                                        <p:cTn id="44" dur="500"/>
                                        <p:tgtEl>
                                          <p:spTgt spid="4">
                                            <p:graphicEl>
                                              <a:dgm id="{B9B03A1A-115F-4D0A-925B-61239030266D}"/>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graphicEl>
                                              <a:dgm id="{758ACF5B-2268-4F09-8CD1-F8D6DF072F28}"/>
                                            </p:graphicEl>
                                          </p:spTgt>
                                        </p:tgtEl>
                                        <p:attrNameLst>
                                          <p:attrName>style.visibility</p:attrName>
                                        </p:attrNameLst>
                                      </p:cBhvr>
                                      <p:to>
                                        <p:strVal val="visible"/>
                                      </p:to>
                                    </p:set>
                                    <p:animEffect transition="in" filter="fade">
                                      <p:cBhvr>
                                        <p:cTn id="47" dur="500"/>
                                        <p:tgtEl>
                                          <p:spTgt spid="4">
                                            <p:graphicEl>
                                              <a:dgm id="{758ACF5B-2268-4F09-8CD1-F8D6DF072F28}"/>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1FC373A6-1B10-49B7-AA1A-C39F3A83855C}"/>
                                            </p:graphicEl>
                                          </p:spTgt>
                                        </p:tgtEl>
                                        <p:attrNameLst>
                                          <p:attrName>style.visibility</p:attrName>
                                        </p:attrNameLst>
                                      </p:cBhvr>
                                      <p:to>
                                        <p:strVal val="visible"/>
                                      </p:to>
                                    </p:set>
                                    <p:animEffect transition="in" filter="fade">
                                      <p:cBhvr>
                                        <p:cTn id="52" dur="500"/>
                                        <p:tgtEl>
                                          <p:spTgt spid="4">
                                            <p:graphicEl>
                                              <a:dgm id="{1FC373A6-1B10-49B7-AA1A-C39F3A83855C}"/>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
                                            <p:graphicEl>
                                              <a:dgm id="{822BF21F-0433-4068-A446-A96AD1DDA0A9}"/>
                                            </p:graphicEl>
                                          </p:spTgt>
                                        </p:tgtEl>
                                        <p:attrNameLst>
                                          <p:attrName>style.visibility</p:attrName>
                                        </p:attrNameLst>
                                      </p:cBhvr>
                                      <p:to>
                                        <p:strVal val="visible"/>
                                      </p:to>
                                    </p:set>
                                    <p:animEffect transition="in" filter="fade">
                                      <p:cBhvr>
                                        <p:cTn id="55" dur="500"/>
                                        <p:tgtEl>
                                          <p:spTgt spid="4">
                                            <p:graphicEl>
                                              <a:dgm id="{822BF21F-0433-4068-A446-A96AD1DDA0A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848E2AD6-E15A-40AC-86D8-6EE28835E7BE}" type="slidenum">
              <a:rPr lang="ar-SA" smtClean="0">
                <a:solidFill>
                  <a:prstClr val="black"/>
                </a:solidFill>
              </a:rPr>
              <a:pPr eaLnBrk="1" hangingPunct="1"/>
              <a:t>43</a:t>
            </a:fld>
            <a:endParaRPr lang="en-US" smtClean="0">
              <a:solidFill>
                <a:prstClr val="black"/>
              </a:solidFill>
            </a:endParaRPr>
          </a:p>
        </p:txBody>
      </p:sp>
      <p:sp>
        <p:nvSpPr>
          <p:cNvPr id="4" name="Rectangle 3"/>
          <p:cNvSpPr/>
          <p:nvPr/>
        </p:nvSpPr>
        <p:spPr>
          <a:xfrm>
            <a:off x="563563" y="304800"/>
            <a:ext cx="8153400" cy="6248400"/>
          </a:xfrm>
          <a:prstGeom prst="rect">
            <a:avLst/>
          </a:prstGeom>
          <a:solidFill>
            <a:schemeClr val="bg1">
              <a:lumMod val="95000"/>
              <a:alpha val="68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pic>
        <p:nvPicPr>
          <p:cNvPr id="2" name="Content Placeholder 4" descr="Picture 092.jpg"/>
          <p:cNvPicPr>
            <a:picLocks noChangeAspect="1"/>
          </p:cNvPicPr>
          <p:nvPr/>
        </p:nvPicPr>
        <p:blipFill>
          <a:blip r:embed="rId3" cstate="print"/>
          <a:stretch>
            <a:fillRect/>
          </a:stretch>
        </p:blipFill>
        <p:spPr>
          <a:xfrm>
            <a:off x="685800" y="455613"/>
            <a:ext cx="4343400" cy="5946775"/>
          </a:xfrm>
          <a:prstGeom prst="rect">
            <a:avLst/>
          </a:prstGeom>
          <a:ln>
            <a:noFill/>
          </a:ln>
          <a:effectLst>
            <a:outerShdw blurRad="292100" dist="139700" dir="2700000" algn="tl" rotWithShape="0">
              <a:srgbClr val="333333">
                <a:alpha val="65000"/>
              </a:srgbClr>
            </a:outerShdw>
          </a:effec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1066800"/>
            <a:ext cx="3384550" cy="4967288"/>
          </a:xfrm>
          <a:prstGeom prst="rect">
            <a:avLst/>
          </a:prstGeom>
          <a:noFill/>
          <a:ln w="9525">
            <a:solidFill>
              <a:srgbClr val="4D5B6B"/>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293335"/>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scan00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9269" y="1527572"/>
            <a:ext cx="2591991" cy="3833813"/>
          </a:xfrm>
          <a:prstGeom prst="rect">
            <a:avLst/>
          </a:prstGeom>
          <a:solidFill>
            <a:srgbClr val="993300"/>
          </a:solidFill>
          <a:ln w="9525">
            <a:solidFill>
              <a:schemeClr val="tx1"/>
            </a:solidFill>
            <a:miter lim="800000"/>
            <a:headEnd/>
            <a:tailEnd/>
          </a:ln>
        </p:spPr>
      </p:pic>
      <p:pic>
        <p:nvPicPr>
          <p:cNvPr id="675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2526" y="1538287"/>
            <a:ext cx="2645569" cy="383500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7588" name="Text Box 4"/>
          <p:cNvSpPr txBox="1">
            <a:spLocks noChangeArrowheads="1"/>
          </p:cNvSpPr>
          <p:nvPr/>
        </p:nvSpPr>
        <p:spPr bwMode="auto">
          <a:xfrm>
            <a:off x="2574133" y="5588794"/>
            <a:ext cx="4374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rtl="1" fontAlgn="base">
              <a:spcBef>
                <a:spcPct val="0"/>
              </a:spcBef>
              <a:spcAft>
                <a:spcPct val="0"/>
              </a:spcAft>
              <a:buNone/>
            </a:pPr>
            <a:r>
              <a:rPr lang="ar-SA" altLang="en-US" sz="1800" b="1">
                <a:solidFill>
                  <a:srgbClr val="FF00FF"/>
                </a:solidFill>
                <a:latin typeface="Times New Roman" panose="02020603050405020304" pitchFamily="18" charset="0"/>
                <a:ea typeface="Majiid Shaded Mazar"/>
                <a:cs typeface="Majiid Shaded Mazar"/>
              </a:rPr>
              <a:t>گروه پژوهش اخلاق حرفه ای دانشگاه تهران</a:t>
            </a:r>
            <a:endParaRPr lang="en-US" altLang="en-US" sz="1350">
              <a:solidFill>
                <a:srgbClr val="000000"/>
              </a:solidFill>
            </a:endParaRPr>
          </a:p>
        </p:txBody>
      </p:sp>
      <p:sp>
        <p:nvSpPr>
          <p:cNvPr id="6758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cs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cs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cs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cs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fld id="{C2C144F3-CD21-4628-A67D-B60F8DFD62B9}" type="slidenum">
              <a:rPr lang="ar-SA" altLang="en-US" sz="1050">
                <a:solidFill>
                  <a:srgbClr val="000000"/>
                </a:solidFill>
              </a:rPr>
              <a:pPr fontAlgn="base">
                <a:spcBef>
                  <a:spcPct val="0"/>
                </a:spcBef>
                <a:spcAft>
                  <a:spcPct val="0"/>
                </a:spcAft>
                <a:buNone/>
              </a:pPr>
              <a:t>44</a:t>
            </a:fld>
            <a:endParaRPr lang="en-US" altLang="en-US" sz="1050">
              <a:solidFill>
                <a:srgbClr val="000000"/>
              </a:solidFill>
            </a:endParaRPr>
          </a:p>
        </p:txBody>
      </p:sp>
    </p:spTree>
    <p:extLst>
      <p:ext uri="{BB962C8B-B14F-4D97-AF65-F5344CB8AC3E}">
        <p14:creationId xmlns:p14="http://schemas.microsoft.com/office/powerpoint/2010/main" val="226369912"/>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1EFD37AD-606E-4703-BFC6-5C09BEFB9238}" type="slidenum">
              <a:rPr lang="ar-SA" smtClean="0"/>
              <a:pPr>
                <a:defRPr/>
              </a:pPr>
              <a:t>45</a:t>
            </a:fld>
            <a:endParaRPr lang="en-US"/>
          </a:p>
        </p:txBody>
      </p:sp>
      <p:sp>
        <p:nvSpPr>
          <p:cNvPr id="5" name="Rectangle 4"/>
          <p:cNvSpPr/>
          <p:nvPr/>
        </p:nvSpPr>
        <p:spPr>
          <a:xfrm>
            <a:off x="6934200" y="1066800"/>
            <a:ext cx="1871025" cy="2585323"/>
          </a:xfrm>
          <a:prstGeom prst="rect">
            <a:avLst/>
          </a:prstGeom>
          <a:noFill/>
        </p:spPr>
        <p:txBody>
          <a:bodyPr wrap="none" lIns="91440" tIns="45720" rIns="91440" bIns="45720">
            <a:spAutoFit/>
          </a:bodyPr>
          <a:lstStyle/>
          <a:p>
            <a:pPr algn="ctr"/>
            <a:r>
              <a:rPr lang="fa-IR"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B Nazanin" pitchFamily="2" charset="-78"/>
              </a:rPr>
              <a:t>اخلاق</a:t>
            </a:r>
          </a:p>
          <a:p>
            <a:pPr algn="ctr"/>
            <a:r>
              <a:rPr lang="fa-IR"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B Nazanin" pitchFamily="2" charset="-78"/>
              </a:rPr>
              <a:t> در</a:t>
            </a:r>
          </a:p>
          <a:p>
            <a:pPr algn="ctr"/>
            <a:r>
              <a:rPr lang="fa-IR"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B Nazanin" pitchFamily="2" charset="-78"/>
              </a:rPr>
              <a:t> حرفه  </a:t>
            </a:r>
          </a:p>
        </p:txBody>
      </p:sp>
      <p:graphicFrame>
        <p:nvGraphicFramePr>
          <p:cNvPr id="7" name="Diagram 6"/>
          <p:cNvGraphicFramePr/>
          <p:nvPr>
            <p:extLst>
              <p:ext uri="{D42A27DB-BD31-4B8C-83A1-F6EECF244321}">
                <p14:modId xmlns:p14="http://schemas.microsoft.com/office/powerpoint/2010/main" val="2496449120"/>
              </p:ext>
            </p:extLst>
          </p:nvPr>
        </p:nvGraphicFramePr>
        <p:xfrm>
          <a:off x="533400" y="457200"/>
          <a:ext cx="67056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 Box 20"/>
          <p:cNvSpPr txBox="1">
            <a:spLocks noChangeArrowheads="1"/>
          </p:cNvSpPr>
          <p:nvPr/>
        </p:nvSpPr>
        <p:spPr bwMode="auto">
          <a:xfrm>
            <a:off x="0" y="5257800"/>
            <a:ext cx="9144000" cy="830997"/>
          </a:xfrm>
          <a:prstGeom prst="rect">
            <a:avLst/>
          </a:prstGeom>
          <a:noFill/>
          <a:ln w="9525">
            <a:noFill/>
            <a:miter lim="800000"/>
            <a:headEnd/>
            <a:tailEnd/>
          </a:ln>
        </p:spPr>
        <p:txBody>
          <a:bodyPr>
            <a:spAutoFit/>
          </a:bodyPr>
          <a:lstStyle/>
          <a:p>
            <a:pPr algn="ctr">
              <a:spcBef>
                <a:spcPct val="50000"/>
              </a:spcBef>
              <a:defRPr/>
            </a:pPr>
            <a:r>
              <a:rPr lang="fa-IR" sz="4800" b="1" dirty="0">
                <a:ln w="1905"/>
                <a:solidFill>
                  <a:srgbClr val="33CC33"/>
                </a:solidFill>
                <a:effectLst>
                  <a:innerShdw blurRad="69850" dist="43180" dir="5400000">
                    <a:srgbClr val="000000">
                      <a:alpha val="65000"/>
                    </a:srgbClr>
                  </a:innerShdw>
                  <a:reflection blurRad="6350" stA="50000" endA="300" endPos="50000" dist="29997" dir="5400000" sy="-100000" algn="bl" rotWithShape="0"/>
                </a:effectLst>
                <a:latin typeface="Times New Roman" pitchFamily="18" charset="0"/>
                <a:cs typeface="B Lotus" pitchFamily="2" charset="-78"/>
              </a:rPr>
              <a:t>چونکه صد آمد نود هم پیش ماست</a:t>
            </a:r>
          </a:p>
        </p:txBody>
      </p:sp>
    </p:spTree>
    <p:extLst>
      <p:ext uri="{BB962C8B-B14F-4D97-AF65-F5344CB8AC3E}">
        <p14:creationId xmlns:p14="http://schemas.microsoft.com/office/powerpoint/2010/main" val="257178808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graphicEl>
                                              <a:dgm id="{95752D4F-168F-45EE-A87E-81DD5ADDCE8B}"/>
                                            </p:graphicEl>
                                          </p:spTgt>
                                        </p:tgtEl>
                                        <p:attrNameLst>
                                          <p:attrName>style.visibility</p:attrName>
                                        </p:attrNameLst>
                                      </p:cBhvr>
                                      <p:to>
                                        <p:strVal val="visible"/>
                                      </p:to>
                                    </p:set>
                                    <p:animEffect transition="in" filter="fade">
                                      <p:cBhvr>
                                        <p:cTn id="14" dur="500"/>
                                        <p:tgtEl>
                                          <p:spTgt spid="7">
                                            <p:graphicEl>
                                              <a:dgm id="{95752D4F-168F-45EE-A87E-81DD5ADDCE8B}"/>
                                            </p:graphic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graphicEl>
                                              <a:dgm id="{6F7EA1DC-F43E-4332-8ECC-481F6010CC7B}"/>
                                            </p:graphicEl>
                                          </p:spTgt>
                                        </p:tgtEl>
                                        <p:attrNameLst>
                                          <p:attrName>style.visibility</p:attrName>
                                        </p:attrNameLst>
                                      </p:cBhvr>
                                      <p:to>
                                        <p:strVal val="visible"/>
                                      </p:to>
                                    </p:set>
                                    <p:animEffect transition="in" filter="fade">
                                      <p:cBhvr>
                                        <p:cTn id="17" dur="500"/>
                                        <p:tgtEl>
                                          <p:spTgt spid="7">
                                            <p:graphicEl>
                                              <a:dgm id="{6F7EA1DC-F43E-4332-8ECC-481F6010CC7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dgm id="{D0326E34-8C9F-4187-A2DD-7F3AE2F6F1A4}"/>
                                            </p:graphicEl>
                                          </p:spTgt>
                                        </p:tgtEl>
                                        <p:attrNameLst>
                                          <p:attrName>style.visibility</p:attrName>
                                        </p:attrNameLst>
                                      </p:cBhvr>
                                      <p:to>
                                        <p:strVal val="visible"/>
                                      </p:to>
                                    </p:set>
                                    <p:animEffect transition="in" filter="fade">
                                      <p:cBhvr>
                                        <p:cTn id="22" dur="500"/>
                                        <p:tgtEl>
                                          <p:spTgt spid="7">
                                            <p:graphicEl>
                                              <a:dgm id="{D0326E34-8C9F-4187-A2DD-7F3AE2F6F1A4}"/>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graphicEl>
                                              <a:dgm id="{B24E8175-692F-481B-97F0-AC3C5A6B5E5B}"/>
                                            </p:graphicEl>
                                          </p:spTgt>
                                        </p:tgtEl>
                                        <p:attrNameLst>
                                          <p:attrName>style.visibility</p:attrName>
                                        </p:attrNameLst>
                                      </p:cBhvr>
                                      <p:to>
                                        <p:strVal val="visible"/>
                                      </p:to>
                                    </p:set>
                                    <p:animEffect transition="in" filter="fade">
                                      <p:cBhvr>
                                        <p:cTn id="25" dur="500"/>
                                        <p:tgtEl>
                                          <p:spTgt spid="7">
                                            <p:graphicEl>
                                              <a:dgm id="{B24E8175-692F-481B-97F0-AC3C5A6B5E5B}"/>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graphicEl>
                                              <a:dgm id="{6D38325A-BDDA-4DDD-AD20-B073741D543D}"/>
                                            </p:graphicEl>
                                          </p:spTgt>
                                        </p:tgtEl>
                                        <p:attrNameLst>
                                          <p:attrName>style.visibility</p:attrName>
                                        </p:attrNameLst>
                                      </p:cBhvr>
                                      <p:to>
                                        <p:strVal val="visible"/>
                                      </p:to>
                                    </p:set>
                                    <p:animEffect transition="in" filter="fade">
                                      <p:cBhvr>
                                        <p:cTn id="28" dur="500"/>
                                        <p:tgtEl>
                                          <p:spTgt spid="7">
                                            <p:graphicEl>
                                              <a:dgm id="{6D38325A-BDDA-4DDD-AD20-B073741D543D}"/>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graphicEl>
                                              <a:dgm id="{BEC068DC-F633-4983-A690-7AEA54ACFB3C}"/>
                                            </p:graphicEl>
                                          </p:spTgt>
                                        </p:tgtEl>
                                        <p:attrNameLst>
                                          <p:attrName>style.visibility</p:attrName>
                                        </p:attrNameLst>
                                      </p:cBhvr>
                                      <p:to>
                                        <p:strVal val="visible"/>
                                      </p:to>
                                    </p:set>
                                    <p:animEffect transition="in" filter="fade">
                                      <p:cBhvr>
                                        <p:cTn id="31" dur="500"/>
                                        <p:tgtEl>
                                          <p:spTgt spid="7">
                                            <p:graphicEl>
                                              <a:dgm id="{BEC068DC-F633-4983-A690-7AEA54ACFB3C}"/>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graphicEl>
                                              <a:dgm id="{2E1DA881-610E-4B08-B8C7-C0A4045EE15C}"/>
                                            </p:graphicEl>
                                          </p:spTgt>
                                        </p:tgtEl>
                                        <p:attrNameLst>
                                          <p:attrName>style.visibility</p:attrName>
                                        </p:attrNameLst>
                                      </p:cBhvr>
                                      <p:to>
                                        <p:strVal val="visible"/>
                                      </p:to>
                                    </p:set>
                                    <p:animEffect transition="in" filter="fade">
                                      <p:cBhvr>
                                        <p:cTn id="36" dur="500"/>
                                        <p:tgtEl>
                                          <p:spTgt spid="7">
                                            <p:graphicEl>
                                              <a:dgm id="{2E1DA881-610E-4B08-B8C7-C0A4045EE15C}"/>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graphicEl>
                                              <a:dgm id="{6AB57942-6810-4FDF-B497-F245EDBCABC0}"/>
                                            </p:graphicEl>
                                          </p:spTgt>
                                        </p:tgtEl>
                                        <p:attrNameLst>
                                          <p:attrName>style.visibility</p:attrName>
                                        </p:attrNameLst>
                                      </p:cBhvr>
                                      <p:to>
                                        <p:strVal val="visible"/>
                                      </p:to>
                                    </p:set>
                                    <p:animEffect transition="in" filter="fade">
                                      <p:cBhvr>
                                        <p:cTn id="39" dur="500"/>
                                        <p:tgtEl>
                                          <p:spTgt spid="7">
                                            <p:graphicEl>
                                              <a:dgm id="{6AB57942-6810-4FDF-B497-F245EDBCABC0}"/>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graphicEl>
                                              <a:dgm id="{ED34BBC3-AD71-4755-AD15-E9B76491B55F}"/>
                                            </p:graphicEl>
                                          </p:spTgt>
                                        </p:tgtEl>
                                        <p:attrNameLst>
                                          <p:attrName>style.visibility</p:attrName>
                                        </p:attrNameLst>
                                      </p:cBhvr>
                                      <p:to>
                                        <p:strVal val="visible"/>
                                      </p:to>
                                    </p:set>
                                    <p:animEffect transition="in" filter="fade">
                                      <p:cBhvr>
                                        <p:cTn id="42" dur="500"/>
                                        <p:tgtEl>
                                          <p:spTgt spid="7">
                                            <p:graphicEl>
                                              <a:dgm id="{ED34BBC3-AD71-4755-AD15-E9B76491B55F}"/>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
                                            <p:graphicEl>
                                              <a:dgm id="{D8A5CC2A-8799-4D3B-953E-DB589D10A50E}"/>
                                            </p:graphicEl>
                                          </p:spTgt>
                                        </p:tgtEl>
                                        <p:attrNameLst>
                                          <p:attrName>style.visibility</p:attrName>
                                        </p:attrNameLst>
                                      </p:cBhvr>
                                      <p:to>
                                        <p:strVal val="visible"/>
                                      </p:to>
                                    </p:set>
                                    <p:animEffect transition="in" filter="fade">
                                      <p:cBhvr>
                                        <p:cTn id="45" dur="500"/>
                                        <p:tgtEl>
                                          <p:spTgt spid="7">
                                            <p:graphicEl>
                                              <a:dgm id="{D8A5CC2A-8799-4D3B-953E-DB589D10A50E}"/>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
                                            <p:graphicEl>
                                              <a:dgm id="{C8695481-3B7B-48FA-AF5A-35EC078204DF}"/>
                                            </p:graphicEl>
                                          </p:spTgt>
                                        </p:tgtEl>
                                        <p:attrNameLst>
                                          <p:attrName>style.visibility</p:attrName>
                                        </p:attrNameLst>
                                      </p:cBhvr>
                                      <p:to>
                                        <p:strVal val="visible"/>
                                      </p:to>
                                    </p:set>
                                    <p:animEffect transition="in" filter="fade">
                                      <p:cBhvr>
                                        <p:cTn id="50" dur="500"/>
                                        <p:tgtEl>
                                          <p:spTgt spid="7">
                                            <p:graphicEl>
                                              <a:dgm id="{C8695481-3B7B-48FA-AF5A-35EC078204DF}"/>
                                            </p:graphic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
                                            <p:graphicEl>
                                              <a:dgm id="{66A754CE-BA05-4424-934A-5D032F2D1D77}"/>
                                            </p:graphicEl>
                                          </p:spTgt>
                                        </p:tgtEl>
                                        <p:attrNameLst>
                                          <p:attrName>style.visibility</p:attrName>
                                        </p:attrNameLst>
                                      </p:cBhvr>
                                      <p:to>
                                        <p:strVal val="visible"/>
                                      </p:to>
                                    </p:set>
                                    <p:animEffect transition="in" filter="fade">
                                      <p:cBhvr>
                                        <p:cTn id="53" dur="500"/>
                                        <p:tgtEl>
                                          <p:spTgt spid="7">
                                            <p:graphicEl>
                                              <a:dgm id="{66A754CE-BA05-4424-934A-5D032F2D1D7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1000"/>
                                        <p:tgtEl>
                                          <p:spTgt spid="10"/>
                                        </p:tgtEl>
                                      </p:cBhvr>
                                    </p:animEffect>
                                    <p:anim calcmode="lin" valueType="num">
                                      <p:cBhvr>
                                        <p:cTn id="59" dur="1000" fill="hold"/>
                                        <p:tgtEl>
                                          <p:spTgt spid="10"/>
                                        </p:tgtEl>
                                        <p:attrNameLst>
                                          <p:attrName>ppt_x</p:attrName>
                                        </p:attrNameLst>
                                      </p:cBhvr>
                                      <p:tavLst>
                                        <p:tav tm="0">
                                          <p:val>
                                            <p:strVal val="#ppt_x"/>
                                          </p:val>
                                        </p:tav>
                                        <p:tav tm="100000">
                                          <p:val>
                                            <p:strVal val="#ppt_x"/>
                                          </p:val>
                                        </p:tav>
                                      </p:tavLst>
                                    </p:anim>
                                    <p:anim calcmode="lin" valueType="num">
                                      <p:cBhvr>
                                        <p:cTn id="6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uiExpand="1">
        <p:bldSub>
          <a:bldDgm bld="one"/>
        </p:bldSub>
      </p:bldGraphic>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ext Box 6"/>
          <p:cNvSpPr txBox="1">
            <a:spLocks noChangeArrowheads="1"/>
          </p:cNvSpPr>
          <p:nvPr/>
        </p:nvSpPr>
        <p:spPr bwMode="auto">
          <a:xfrm>
            <a:off x="-304800" y="762000"/>
            <a:ext cx="9829800" cy="4154984"/>
          </a:xfrm>
          <a:prstGeom prst="rect">
            <a:avLst/>
          </a:prstGeom>
          <a:noFill/>
          <a:ln w="9525">
            <a:noFill/>
            <a:miter lim="800000"/>
            <a:headEnd/>
            <a:tailEnd/>
          </a:ln>
        </p:spPr>
        <p:txBody>
          <a:bodyPr wrap="square">
            <a:spAutoFit/>
          </a:bodyPr>
          <a:lstStyle/>
          <a:p>
            <a:pPr algn="ctr">
              <a:spcBef>
                <a:spcPct val="50000"/>
              </a:spcBef>
              <a:defRPr/>
            </a:pPr>
            <a:r>
              <a:rPr lang="fa-IR"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imes New Roman" pitchFamily="18" charset="0"/>
                <a:cs typeface="B Nazanin" pitchFamily="2" charset="-78"/>
              </a:rPr>
              <a:t>اخلاق </a:t>
            </a:r>
            <a:r>
              <a:rPr lang="fa-IR"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imes New Roman" pitchFamily="18" charset="0"/>
                <a:cs typeface="B Nazanin" pitchFamily="2" charset="-78"/>
              </a:rPr>
              <a:t>سازمانی پزشکی</a:t>
            </a:r>
            <a:endParaRPr lang="en-US"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imes New Roman" pitchFamily="18" charset="0"/>
              <a:cs typeface="B Nazanin" pitchFamily="2" charset="-78"/>
            </a:endParaRPr>
          </a:p>
          <a:p>
            <a:pPr algn="ctr">
              <a:spcBef>
                <a:spcPct val="50000"/>
              </a:spcBef>
              <a:defRPr/>
            </a:pPr>
            <a:r>
              <a:rPr lang="fa-IR"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imes New Roman" pitchFamily="18" charset="0"/>
                <a:cs typeface="B Nazanin" pitchFamily="2" charset="-78"/>
              </a:rPr>
              <a:t> از </a:t>
            </a:r>
            <a:endParaRPr lang="en-US"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imes New Roman" pitchFamily="18" charset="0"/>
              <a:cs typeface="B Nazanin" pitchFamily="2" charset="-78"/>
            </a:endParaRPr>
          </a:p>
          <a:p>
            <a:pPr algn="ctr">
              <a:spcBef>
                <a:spcPct val="50000"/>
              </a:spcBef>
              <a:defRPr/>
            </a:pPr>
            <a:r>
              <a:rPr lang="fa-IR"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imes New Roman" pitchFamily="18" charset="0"/>
                <a:cs typeface="B Nazanin" pitchFamily="2" charset="-78"/>
              </a:rPr>
              <a:t>آیین تا بالین</a:t>
            </a:r>
            <a:endParaRPr lang="en-US" sz="6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imes New Roman" pitchFamily="18" charset="0"/>
              <a:cs typeface="B Nazanin" pitchFamily="2" charset="-78"/>
            </a:endParaRPr>
          </a:p>
        </p:txBody>
      </p:sp>
      <p:sp>
        <p:nvSpPr>
          <p:cNvPr id="6150" name="Slide Number Placeholder 6"/>
          <p:cNvSpPr>
            <a:spLocks noGrp="1"/>
          </p:cNvSpPr>
          <p:nvPr>
            <p:ph type="sldNum" sz="quarter" idx="11"/>
          </p:nvPr>
        </p:nvSpPr>
        <p:spPr>
          <a:noFill/>
        </p:spPr>
        <p:txBody>
          <a:bodyPr/>
          <a:lstStyle/>
          <a:p>
            <a:fld id="{8CFBA18D-7052-4EB0-B975-B7EB5029F214}" type="slidenum">
              <a:rPr lang="ar-SA" smtClean="0">
                <a:solidFill>
                  <a:srgbClr val="000000"/>
                </a:solidFill>
                <a:latin typeface="Arial" pitchFamily="34" charset="0"/>
                <a:cs typeface="Arial" pitchFamily="34" charset="0"/>
              </a:rPr>
              <a:pPr/>
              <a:t>46</a:t>
            </a:fld>
            <a:endParaRPr 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69492163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wedge">
                                      <p:cBhvr>
                                        <p:cTn id="7" dur="20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A16279F-4700-41AA-9812-5CF5A98989FB}" type="slidenum">
              <a:rPr lang="en-US" smtClean="0"/>
              <a:t>47</a:t>
            </a:fld>
            <a:endParaRPr lang="en-US"/>
          </a:p>
        </p:txBody>
      </p:sp>
      <p:sp>
        <p:nvSpPr>
          <p:cNvPr id="3" name="Rounded Rectangle 2"/>
          <p:cNvSpPr/>
          <p:nvPr/>
        </p:nvSpPr>
        <p:spPr>
          <a:xfrm>
            <a:off x="5391286" y="3743450"/>
            <a:ext cx="2209664" cy="1914401"/>
          </a:xfrm>
          <a:prstGeom prst="roundRect">
            <a:avLst/>
          </a:prstGeom>
          <a:ln w="57150"/>
        </p:spPr>
        <p:style>
          <a:lnRef idx="2">
            <a:schemeClr val="accent1"/>
          </a:lnRef>
          <a:fillRef idx="1">
            <a:schemeClr val="lt1"/>
          </a:fillRef>
          <a:effectRef idx="0">
            <a:schemeClr val="accent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marL="189071" indent="-2241233" algn="ctr">
              <a:lnSpc>
                <a:spcPct val="115000"/>
              </a:lnSpc>
            </a:pPr>
            <a:endParaRPr lang="en-US" sz="1500" b="1" dirty="0">
              <a:ea typeface="Calibri"/>
              <a:cs typeface="B Nazanin"/>
            </a:endParaRPr>
          </a:p>
        </p:txBody>
      </p:sp>
      <p:sp>
        <p:nvSpPr>
          <p:cNvPr id="5" name="Rounded Rectangle 4"/>
          <p:cNvSpPr/>
          <p:nvPr/>
        </p:nvSpPr>
        <p:spPr>
          <a:xfrm>
            <a:off x="1480464" y="4572001"/>
            <a:ext cx="1951892" cy="1025178"/>
          </a:xfrm>
          <a:prstGeom prst="roundRect">
            <a:avLst/>
          </a:prstGeom>
          <a:ln w="57150">
            <a:solidFill>
              <a:schemeClr val="accent6">
                <a:lumMod val="60000"/>
                <a:lumOff val="40000"/>
              </a:schemeClr>
            </a:solidFill>
          </a:ln>
        </p:spPr>
        <p:style>
          <a:lnRef idx="2">
            <a:schemeClr val="accent6"/>
          </a:lnRef>
          <a:fillRef idx="1">
            <a:schemeClr val="lt1"/>
          </a:fillRef>
          <a:effectRef idx="0">
            <a:schemeClr val="accent6"/>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marL="189071" indent="-2241233" algn="ctr">
              <a:lnSpc>
                <a:spcPct val="115000"/>
              </a:lnSpc>
            </a:pPr>
            <a:r>
              <a:rPr lang="fa-IR" sz="1500" b="1">
                <a:ea typeface="Calibri"/>
                <a:cs typeface="B Nazanin"/>
              </a:rPr>
              <a:t>حسابرسی </a:t>
            </a:r>
            <a:r>
              <a:rPr lang="fa-IR" sz="1500" b="1">
                <a:ea typeface="Calibri"/>
                <a:cs typeface="B Nazanin"/>
              </a:rPr>
              <a:t>اخلاق </a:t>
            </a:r>
            <a:endParaRPr lang="en-US" sz="1500" b="1" dirty="0">
              <a:ea typeface="Calibri"/>
              <a:cs typeface="B Nazanin"/>
            </a:endParaRPr>
          </a:p>
          <a:p>
            <a:pPr marL="189071" indent="-2241233" algn="ctr">
              <a:lnSpc>
                <a:spcPct val="115000"/>
              </a:lnSpc>
            </a:pPr>
            <a:r>
              <a:rPr lang="en-US" b="1" dirty="0">
                <a:ea typeface="Calibri"/>
                <a:cs typeface="B Nazanin"/>
              </a:rPr>
              <a:t>ethical auditing</a:t>
            </a:r>
            <a:endParaRPr lang="en-US" sz="1500" b="1" dirty="0">
              <a:ea typeface="Calibri"/>
              <a:cs typeface="B Nazanin"/>
            </a:endParaRPr>
          </a:p>
        </p:txBody>
      </p:sp>
      <p:sp>
        <p:nvSpPr>
          <p:cNvPr id="6" name="Rounded Rectangle 5"/>
          <p:cNvSpPr/>
          <p:nvPr/>
        </p:nvSpPr>
        <p:spPr>
          <a:xfrm>
            <a:off x="1480465" y="1545843"/>
            <a:ext cx="1951892" cy="1711707"/>
          </a:xfrm>
          <a:prstGeom prst="roundRect">
            <a:avLst/>
          </a:prstGeom>
          <a:ln w="57150"/>
        </p:spPr>
        <p:style>
          <a:lnRef idx="2">
            <a:schemeClr val="accent2"/>
          </a:lnRef>
          <a:fillRef idx="1">
            <a:schemeClr val="lt1"/>
          </a:fillRef>
          <a:effectRef idx="0">
            <a:schemeClr val="accent2"/>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marL="189071" indent="-2241233" algn="ctr">
              <a:lnSpc>
                <a:spcPct val="115000"/>
              </a:lnSpc>
            </a:pPr>
            <a:endParaRPr lang="en-US" sz="1500" b="1" dirty="0">
              <a:ea typeface="Calibri"/>
              <a:cs typeface="B Nazanin"/>
            </a:endParaRPr>
          </a:p>
        </p:txBody>
      </p:sp>
      <p:sp>
        <p:nvSpPr>
          <p:cNvPr id="7" name="Rounded Rectangle 6"/>
          <p:cNvSpPr/>
          <p:nvPr/>
        </p:nvSpPr>
        <p:spPr>
          <a:xfrm>
            <a:off x="5431947" y="1545842"/>
            <a:ext cx="2033427" cy="1711709"/>
          </a:xfrm>
          <a:prstGeom prst="roundRect">
            <a:avLst/>
          </a:prstGeom>
          <a:ln w="57150"/>
        </p:spPr>
        <p:style>
          <a:lnRef idx="2">
            <a:schemeClr val="accent3"/>
          </a:lnRef>
          <a:fillRef idx="1">
            <a:schemeClr val="lt1"/>
          </a:fillRef>
          <a:effectRef idx="0">
            <a:schemeClr val="accent3"/>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marL="189071" indent="-2241233" algn="ctr">
              <a:lnSpc>
                <a:spcPct val="115000"/>
              </a:lnSpc>
            </a:pPr>
            <a:endParaRPr lang="en-US" sz="1500" b="1" dirty="0">
              <a:ea typeface="Calibri"/>
              <a:cs typeface="B Nazanin"/>
            </a:endParaRPr>
          </a:p>
        </p:txBody>
      </p:sp>
      <p:sp>
        <p:nvSpPr>
          <p:cNvPr id="30" name="Rectangle 29"/>
          <p:cNvSpPr/>
          <p:nvPr/>
        </p:nvSpPr>
        <p:spPr>
          <a:xfrm>
            <a:off x="2189897" y="891540"/>
            <a:ext cx="4950394" cy="553998"/>
          </a:xfrm>
          <a:prstGeom prst="rect">
            <a:avLst/>
          </a:prstGeom>
        </p:spPr>
        <p:txBody>
          <a:bodyPr wrap="none">
            <a:spAutoFit/>
          </a:bodyPr>
          <a:lstStyle/>
          <a:p>
            <a:pPr algn="r" rtl="1"/>
            <a:r>
              <a:rPr lang="fa-IR" sz="3000" dirty="0">
                <a:ea typeface="Calibri"/>
                <a:cs typeface="B Titr" pitchFamily="2" charset="-78"/>
              </a:rPr>
              <a:t> مدیریت اخلاق حرفه ای در سازمان</a:t>
            </a:r>
            <a:endParaRPr lang="en-US" sz="3000" dirty="0">
              <a:cs typeface="B Titr" pitchFamily="2" charset="-78"/>
            </a:endParaRPr>
          </a:p>
        </p:txBody>
      </p:sp>
      <p:sp>
        <p:nvSpPr>
          <p:cNvPr id="8" name="Rectangle 7"/>
          <p:cNvSpPr/>
          <p:nvPr/>
        </p:nvSpPr>
        <p:spPr>
          <a:xfrm>
            <a:off x="5431947" y="3813086"/>
            <a:ext cx="2033427" cy="1260345"/>
          </a:xfrm>
          <a:prstGeom prst="rect">
            <a:avLst/>
          </a:prstGeom>
        </p:spPr>
        <p:txBody>
          <a:bodyPr wrap="square">
            <a:spAutoFit/>
          </a:bodyPr>
          <a:lstStyle/>
          <a:p>
            <a:pPr marL="189071" indent="-2241233" algn="ctr">
              <a:lnSpc>
                <a:spcPct val="115000"/>
              </a:lnSpc>
            </a:pPr>
            <a:r>
              <a:rPr lang="fa-IR" sz="1500" b="1" dirty="0">
                <a:solidFill>
                  <a:srgbClr val="005A58"/>
                </a:solidFill>
                <a:ea typeface="Calibri"/>
                <a:cs typeface="B Nazanin"/>
              </a:rPr>
              <a:t>برنامه های آموزش اخلاق حرفه ای در منابع انسانی</a:t>
            </a:r>
            <a:endParaRPr lang="en-US" b="1" dirty="0">
              <a:solidFill>
                <a:srgbClr val="005A58"/>
              </a:solidFill>
              <a:ea typeface="Calibri"/>
              <a:cs typeface="B Nazanin"/>
            </a:endParaRPr>
          </a:p>
          <a:p>
            <a:pPr marL="189071" indent="-2241233" algn="ctr">
              <a:lnSpc>
                <a:spcPct val="115000"/>
              </a:lnSpc>
            </a:pPr>
            <a:r>
              <a:rPr lang="en-US" b="1" dirty="0">
                <a:solidFill>
                  <a:srgbClr val="005A58"/>
                </a:solidFill>
                <a:ea typeface="Calibri"/>
                <a:cs typeface="B Nazanin"/>
              </a:rPr>
              <a:t>ethical  instruction</a:t>
            </a:r>
            <a:endParaRPr lang="en-US" sz="1500" b="1" dirty="0">
              <a:solidFill>
                <a:srgbClr val="005A58"/>
              </a:solidFill>
              <a:ea typeface="Calibri"/>
              <a:cs typeface="B Nazanin"/>
            </a:endParaRPr>
          </a:p>
        </p:txBody>
      </p:sp>
      <p:sp>
        <p:nvSpPr>
          <p:cNvPr id="9" name="Rectangle 8"/>
          <p:cNvSpPr/>
          <p:nvPr/>
        </p:nvSpPr>
        <p:spPr>
          <a:xfrm>
            <a:off x="5285027" y="4846475"/>
            <a:ext cx="2343150" cy="1047979"/>
          </a:xfrm>
          <a:prstGeom prst="rect">
            <a:avLst/>
          </a:prstGeom>
        </p:spPr>
        <p:txBody>
          <a:bodyPr wrap="square">
            <a:spAutoFit/>
          </a:bodyPr>
          <a:lstStyle/>
          <a:p>
            <a:pPr marL="189071" indent="-2241233" algn="ctr">
              <a:lnSpc>
                <a:spcPct val="115000"/>
              </a:lnSpc>
            </a:pPr>
            <a:r>
              <a:rPr lang="fa-IR" b="1" dirty="0">
                <a:solidFill>
                  <a:srgbClr val="005A58"/>
                </a:solidFill>
                <a:ea typeface="Calibri"/>
                <a:cs typeface="B Nazanin"/>
              </a:rPr>
              <a:t>باز مهندسی اخلاقی</a:t>
            </a:r>
            <a:r>
              <a:rPr lang="fa-IR" sz="1500" b="1" dirty="0">
                <a:solidFill>
                  <a:srgbClr val="005A58"/>
                </a:solidFill>
                <a:ea typeface="Calibri"/>
                <a:cs typeface="B Nazanin"/>
              </a:rPr>
              <a:t> </a:t>
            </a:r>
            <a:endParaRPr lang="en-US" b="1" dirty="0">
              <a:solidFill>
                <a:srgbClr val="005A58"/>
              </a:solidFill>
              <a:ea typeface="Calibri"/>
              <a:cs typeface="B Nazanin"/>
            </a:endParaRPr>
          </a:p>
          <a:p>
            <a:pPr marL="189071" indent="-2241233" algn="ctr">
              <a:lnSpc>
                <a:spcPct val="115000"/>
              </a:lnSpc>
            </a:pPr>
            <a:r>
              <a:rPr lang="en-US" b="1" dirty="0">
                <a:solidFill>
                  <a:srgbClr val="005A58"/>
                </a:solidFill>
                <a:ea typeface="Calibri"/>
                <a:cs typeface="B Nazanin"/>
              </a:rPr>
              <a:t>ethical</a:t>
            </a:r>
            <a:r>
              <a:rPr lang="fa-IR" b="1" dirty="0">
                <a:solidFill>
                  <a:srgbClr val="005A58"/>
                </a:solidFill>
                <a:ea typeface="Calibri"/>
                <a:cs typeface="B Nazanin"/>
              </a:rPr>
              <a:t> </a:t>
            </a:r>
            <a:r>
              <a:rPr lang="en-US" b="1" dirty="0">
                <a:solidFill>
                  <a:srgbClr val="005A58"/>
                </a:solidFill>
                <a:ea typeface="Calibri"/>
                <a:cs typeface="B Nazanin"/>
              </a:rPr>
              <a:t> re-engineering</a:t>
            </a:r>
            <a:endParaRPr lang="en-US" sz="1500" b="1" dirty="0">
              <a:solidFill>
                <a:srgbClr val="005A58"/>
              </a:solidFill>
              <a:ea typeface="Calibri"/>
              <a:cs typeface="B Nazanin"/>
            </a:endParaRPr>
          </a:p>
        </p:txBody>
      </p:sp>
      <p:sp>
        <p:nvSpPr>
          <p:cNvPr id="13" name="Freeform 12"/>
          <p:cNvSpPr/>
          <p:nvPr/>
        </p:nvSpPr>
        <p:spPr bwMode="auto">
          <a:xfrm>
            <a:off x="5372101" y="4440555"/>
            <a:ext cx="2169004" cy="582931"/>
          </a:xfrm>
          <a:custGeom>
            <a:avLst/>
            <a:gdLst>
              <a:gd name="connsiteX0" fmla="*/ 2808514 w 2808514"/>
              <a:gd name="connsiteY0" fmla="*/ 0 h 1643743"/>
              <a:gd name="connsiteX1" fmla="*/ 0 w 2808514"/>
              <a:gd name="connsiteY1" fmla="*/ 1643743 h 1643743"/>
            </a:gdLst>
            <a:ahLst/>
            <a:cxnLst>
              <a:cxn ang="0">
                <a:pos x="connsiteX0" y="connsiteY0"/>
              </a:cxn>
              <a:cxn ang="0">
                <a:pos x="connsiteX1" y="connsiteY1"/>
              </a:cxn>
            </a:cxnLst>
            <a:rect l="l" t="t" r="r" b="b"/>
            <a:pathLst>
              <a:path w="2808514" h="1643743">
                <a:moveTo>
                  <a:pt x="2808514" y="0"/>
                </a:moveTo>
                <a:lnTo>
                  <a:pt x="0" y="1643743"/>
                </a:lnTo>
              </a:path>
            </a:pathLst>
          </a:custGeom>
          <a:noFill/>
          <a:ln w="38100" cap="flat" cmpd="sng" algn="ctr">
            <a:solidFill>
              <a:schemeClr val="accent2">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latin typeface="Arial" charset="0"/>
            </a:endParaRPr>
          </a:p>
        </p:txBody>
      </p:sp>
      <p:cxnSp>
        <p:nvCxnSpPr>
          <p:cNvPr id="15" name="Straight Arrow Connector 14"/>
          <p:cNvCxnSpPr>
            <a:stCxn id="6" idx="3"/>
            <a:endCxn id="7" idx="1"/>
          </p:cNvCxnSpPr>
          <p:nvPr/>
        </p:nvCxnSpPr>
        <p:spPr bwMode="auto">
          <a:xfrm>
            <a:off x="3432357" y="2401697"/>
            <a:ext cx="1999592" cy="0"/>
          </a:xfrm>
          <a:prstGeom prst="straightConnector1">
            <a:avLst/>
          </a:prstGeom>
          <a:solidFill>
            <a:schemeClr val="accent1"/>
          </a:solidFill>
          <a:ln w="57150"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Arrow Connector 28"/>
          <p:cNvCxnSpPr>
            <a:stCxn id="5" idx="0"/>
            <a:endCxn id="6" idx="2"/>
          </p:cNvCxnSpPr>
          <p:nvPr/>
        </p:nvCxnSpPr>
        <p:spPr bwMode="auto">
          <a:xfrm flipV="1">
            <a:off x="2456410" y="3257550"/>
            <a:ext cx="1" cy="1314450"/>
          </a:xfrm>
          <a:prstGeom prst="straightConnector1">
            <a:avLst/>
          </a:prstGeom>
          <a:solidFill>
            <a:schemeClr val="accent1"/>
          </a:solidFill>
          <a:ln w="57150"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Arrow Connector 30"/>
          <p:cNvCxnSpPr/>
          <p:nvPr/>
        </p:nvCxnSpPr>
        <p:spPr bwMode="auto">
          <a:xfrm flipH="1">
            <a:off x="3432354" y="5143500"/>
            <a:ext cx="1939746" cy="0"/>
          </a:xfrm>
          <a:prstGeom prst="straightConnector1">
            <a:avLst/>
          </a:prstGeom>
          <a:solidFill>
            <a:schemeClr val="accent1"/>
          </a:solidFill>
          <a:ln w="57150"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Arrow Connector 32"/>
          <p:cNvCxnSpPr>
            <a:stCxn id="7" idx="2"/>
          </p:cNvCxnSpPr>
          <p:nvPr/>
        </p:nvCxnSpPr>
        <p:spPr bwMode="auto">
          <a:xfrm flipH="1">
            <a:off x="6421211" y="3257552"/>
            <a:ext cx="27450" cy="485897"/>
          </a:xfrm>
          <a:prstGeom prst="straightConnector1">
            <a:avLst/>
          </a:prstGeom>
          <a:solidFill>
            <a:schemeClr val="accent1"/>
          </a:solidFill>
          <a:ln w="57150"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Rectangle 22"/>
          <p:cNvSpPr/>
          <p:nvPr/>
        </p:nvSpPr>
        <p:spPr>
          <a:xfrm>
            <a:off x="5429252" y="2571644"/>
            <a:ext cx="1869622" cy="623248"/>
          </a:xfrm>
          <a:prstGeom prst="rect">
            <a:avLst/>
          </a:prstGeom>
        </p:spPr>
        <p:txBody>
          <a:bodyPr wrap="square">
            <a:spAutoFit/>
          </a:bodyPr>
          <a:lstStyle/>
          <a:p>
            <a:pPr marL="189071" indent="-2241233" algn="ctr">
              <a:lnSpc>
                <a:spcPct val="115000"/>
              </a:lnSpc>
            </a:pPr>
            <a:r>
              <a:rPr lang="fa-IR" sz="1500" b="1" dirty="0">
                <a:solidFill>
                  <a:prstClr val="black"/>
                </a:solidFill>
                <a:ea typeface="Calibri"/>
                <a:cs typeface="B Nazanin"/>
              </a:rPr>
              <a:t>ترسیم وضعیت مطلوب قابل تحقق</a:t>
            </a:r>
            <a:endParaRPr lang="en-US" sz="1200" dirty="0"/>
          </a:p>
        </p:txBody>
      </p:sp>
      <p:sp>
        <p:nvSpPr>
          <p:cNvPr id="24" name="Rectangle 23"/>
          <p:cNvSpPr/>
          <p:nvPr/>
        </p:nvSpPr>
        <p:spPr>
          <a:xfrm>
            <a:off x="742950" y="2684452"/>
            <a:ext cx="3429000" cy="357790"/>
          </a:xfrm>
          <a:prstGeom prst="rect">
            <a:avLst/>
          </a:prstGeom>
        </p:spPr>
        <p:txBody>
          <a:bodyPr>
            <a:spAutoFit/>
          </a:bodyPr>
          <a:lstStyle/>
          <a:p>
            <a:pPr marL="189071" indent="-2241233" algn="ctr">
              <a:lnSpc>
                <a:spcPct val="115000"/>
              </a:lnSpc>
            </a:pPr>
            <a:r>
              <a:rPr lang="fa-IR" sz="1500" b="1" dirty="0">
                <a:solidFill>
                  <a:prstClr val="black"/>
                </a:solidFill>
                <a:ea typeface="Calibri"/>
                <a:cs typeface="B Nazanin"/>
              </a:rPr>
              <a:t>شناخت وضعیت موجود</a:t>
            </a:r>
            <a:endParaRPr lang="en-US" sz="1200" dirty="0"/>
          </a:p>
        </p:txBody>
      </p:sp>
      <p:grpSp>
        <p:nvGrpSpPr>
          <p:cNvPr id="12" name="Group 11"/>
          <p:cNvGrpSpPr/>
          <p:nvPr/>
        </p:nvGrpSpPr>
        <p:grpSpPr>
          <a:xfrm>
            <a:off x="4781618" y="1657353"/>
            <a:ext cx="3429000" cy="1017269"/>
            <a:chOff x="4851490" y="889001"/>
            <a:chExt cx="4572000" cy="1130299"/>
          </a:xfrm>
        </p:grpSpPr>
        <p:sp>
          <p:nvSpPr>
            <p:cNvPr id="21" name="Rectangle 20"/>
            <p:cNvSpPr/>
            <p:nvPr/>
          </p:nvSpPr>
          <p:spPr>
            <a:xfrm>
              <a:off x="4851490" y="889001"/>
              <a:ext cx="4572000" cy="751488"/>
            </a:xfrm>
            <a:prstGeom prst="rect">
              <a:avLst/>
            </a:prstGeom>
          </p:spPr>
          <p:txBody>
            <a:bodyPr>
              <a:spAutoFit/>
            </a:bodyPr>
            <a:lstStyle/>
            <a:p>
              <a:pPr marL="189071" indent="-2241233" algn="ctr">
                <a:lnSpc>
                  <a:spcPct val="115000"/>
                </a:lnSpc>
              </a:pPr>
              <a:r>
                <a:rPr lang="fa-IR" sz="1500" b="1" dirty="0">
                  <a:solidFill>
                    <a:prstClr val="black"/>
                  </a:solidFill>
                  <a:ea typeface="Calibri"/>
                  <a:cs typeface="B Nazanin"/>
                </a:rPr>
                <a:t>تدوین سند جامع اخلاقی </a:t>
              </a:r>
              <a:endParaRPr lang="en-US" b="1" dirty="0">
                <a:solidFill>
                  <a:prstClr val="black"/>
                </a:solidFill>
                <a:ea typeface="Calibri"/>
                <a:cs typeface="B Nazanin"/>
              </a:endParaRPr>
            </a:p>
            <a:p>
              <a:pPr marL="189071" indent="-2241233" algn="ctr">
                <a:lnSpc>
                  <a:spcPct val="115000"/>
                </a:lnSpc>
              </a:pPr>
              <a:r>
                <a:rPr lang="en-US" b="1" dirty="0">
                  <a:solidFill>
                    <a:prstClr val="black"/>
                  </a:solidFill>
                  <a:ea typeface="Calibri"/>
                  <a:cs typeface="B Nazanin"/>
                </a:rPr>
                <a:t>ethical document</a:t>
              </a:r>
              <a:endParaRPr lang="en-US" sz="1500" b="1" dirty="0">
                <a:solidFill>
                  <a:prstClr val="black"/>
                </a:solidFill>
                <a:ea typeface="Calibri"/>
                <a:cs typeface="B Nazanin"/>
              </a:endParaRPr>
            </a:p>
          </p:txBody>
        </p:sp>
        <p:cxnSp>
          <p:nvCxnSpPr>
            <p:cNvPr id="32" name="Straight Arrow Connector 31"/>
            <p:cNvCxnSpPr/>
            <p:nvPr/>
          </p:nvCxnSpPr>
          <p:spPr bwMode="auto">
            <a:xfrm>
              <a:off x="7037614" y="1630932"/>
              <a:ext cx="1" cy="388368"/>
            </a:xfrm>
            <a:prstGeom prst="straightConnector1">
              <a:avLst/>
            </a:prstGeom>
            <a:solidFill>
              <a:schemeClr val="accent1"/>
            </a:solidFill>
            <a:ln w="57150"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1" name="Group 10"/>
          <p:cNvGrpSpPr/>
          <p:nvPr/>
        </p:nvGrpSpPr>
        <p:grpSpPr>
          <a:xfrm>
            <a:off x="741908" y="1657353"/>
            <a:ext cx="3429000" cy="1085849"/>
            <a:chOff x="-534789" y="889001"/>
            <a:chExt cx="4572000" cy="1206499"/>
          </a:xfrm>
        </p:grpSpPr>
        <p:sp>
          <p:nvSpPr>
            <p:cNvPr id="22" name="Rectangle 21"/>
            <p:cNvSpPr/>
            <p:nvPr/>
          </p:nvSpPr>
          <p:spPr>
            <a:xfrm>
              <a:off x="-534789" y="889001"/>
              <a:ext cx="4572000" cy="869469"/>
            </a:xfrm>
            <a:prstGeom prst="rect">
              <a:avLst/>
            </a:prstGeom>
          </p:spPr>
          <p:txBody>
            <a:bodyPr>
              <a:spAutoFit/>
            </a:bodyPr>
            <a:lstStyle/>
            <a:p>
              <a:pPr marL="189071" indent="-2241233" algn="ctr">
                <a:lnSpc>
                  <a:spcPct val="115000"/>
                </a:lnSpc>
              </a:pPr>
              <a:r>
                <a:rPr lang="fa-IR" sz="1500" b="1" dirty="0">
                  <a:solidFill>
                    <a:prstClr val="black"/>
                  </a:solidFill>
                  <a:ea typeface="Calibri"/>
                  <a:cs typeface="B Nazanin"/>
                </a:rPr>
                <a:t>ارزیابی اخلاقی</a:t>
              </a:r>
              <a:r>
                <a:rPr lang="fa-IR" b="1" dirty="0">
                  <a:solidFill>
                    <a:prstClr val="black"/>
                  </a:solidFill>
                  <a:ea typeface="Calibri"/>
                  <a:cs typeface="B Nazanin"/>
                </a:rPr>
                <a:t> </a:t>
              </a:r>
              <a:endParaRPr lang="en-US" sz="2100" b="1" dirty="0">
                <a:solidFill>
                  <a:prstClr val="black"/>
                </a:solidFill>
                <a:ea typeface="Calibri"/>
                <a:cs typeface="B Nazanin"/>
              </a:endParaRPr>
            </a:p>
            <a:p>
              <a:pPr marL="189071" indent="-2241233" algn="ctr">
                <a:lnSpc>
                  <a:spcPct val="115000"/>
                </a:lnSpc>
              </a:pPr>
              <a:r>
                <a:rPr lang="en-US" b="1" dirty="0">
                  <a:solidFill>
                    <a:prstClr val="black"/>
                  </a:solidFill>
                  <a:ea typeface="Calibri"/>
                  <a:cs typeface="B Nazanin"/>
                </a:rPr>
                <a:t>ethical assessment</a:t>
              </a:r>
              <a:endParaRPr lang="en-US" dirty="0"/>
            </a:p>
          </p:txBody>
        </p:sp>
        <p:cxnSp>
          <p:nvCxnSpPr>
            <p:cNvPr id="34" name="Straight Arrow Connector 33"/>
            <p:cNvCxnSpPr/>
            <p:nvPr/>
          </p:nvCxnSpPr>
          <p:spPr bwMode="auto">
            <a:xfrm>
              <a:off x="1752601" y="1707132"/>
              <a:ext cx="1" cy="388368"/>
            </a:xfrm>
            <a:prstGeom prst="straightConnector1">
              <a:avLst/>
            </a:prstGeom>
            <a:solidFill>
              <a:schemeClr val="accent1"/>
            </a:solidFill>
            <a:ln w="57150"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506965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1500"/>
                            </p:stCondLst>
                            <p:childTnLst>
                              <p:par>
                                <p:cTn id="33" presetID="16" presetClass="entr" presetSubtype="2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22" presetClass="entr" presetSubtype="1"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up)">
                                      <p:cBhvr>
                                        <p:cTn id="53" dur="500"/>
                                        <p:tgtEl>
                                          <p:spTgt spid="33"/>
                                        </p:tgtEl>
                                      </p:cBhvr>
                                    </p:animEffect>
                                  </p:childTnLst>
                                </p:cTn>
                              </p:par>
                            </p:childTnLst>
                          </p:cTn>
                        </p:par>
                        <p:par>
                          <p:cTn id="54" fill="hold">
                            <p:stCondLst>
                              <p:cond delay="1500"/>
                            </p:stCondLst>
                            <p:childTnLst>
                              <p:par>
                                <p:cTn id="55" presetID="16" presetClass="entr" presetSubtype="21"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barn(inVertical)">
                                      <p:cBhvr>
                                        <p:cTn id="57" dur="500"/>
                                        <p:tgtEl>
                                          <p:spTgt spid="3"/>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1000"/>
                                        <p:tgtEl>
                                          <p:spTgt spid="8"/>
                                        </p:tgtEl>
                                      </p:cBhvr>
                                    </p:animEffect>
                                    <p:anim calcmode="lin" valueType="num">
                                      <p:cBhvr>
                                        <p:cTn id="63" dur="1000" fill="hold"/>
                                        <p:tgtEl>
                                          <p:spTgt spid="8"/>
                                        </p:tgtEl>
                                        <p:attrNameLst>
                                          <p:attrName>ppt_x</p:attrName>
                                        </p:attrNameLst>
                                      </p:cBhvr>
                                      <p:tavLst>
                                        <p:tav tm="0">
                                          <p:val>
                                            <p:strVal val="#ppt_x"/>
                                          </p:val>
                                        </p:tav>
                                        <p:tav tm="100000">
                                          <p:val>
                                            <p:strVal val="#ppt_x"/>
                                          </p:val>
                                        </p:tav>
                                      </p:tavLst>
                                    </p:anim>
                                    <p:anim calcmode="lin" valueType="num">
                                      <p:cBhvr>
                                        <p:cTn id="64" dur="1000" fill="hold"/>
                                        <p:tgtEl>
                                          <p:spTgt spid="8"/>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6" presetClass="entr" presetSubtype="32"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2000"/>
                                        <p:tgtEl>
                                          <p:spTgt spid="13"/>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1000"/>
                                        <p:tgtEl>
                                          <p:spTgt spid="9"/>
                                        </p:tgtEl>
                                      </p:cBhvr>
                                    </p:animEffect>
                                    <p:anim calcmode="lin" valueType="num">
                                      <p:cBhvr>
                                        <p:cTn id="74" dur="1000" fill="hold"/>
                                        <p:tgtEl>
                                          <p:spTgt spid="9"/>
                                        </p:tgtEl>
                                        <p:attrNameLst>
                                          <p:attrName>ppt_x</p:attrName>
                                        </p:attrNameLst>
                                      </p:cBhvr>
                                      <p:tavLst>
                                        <p:tav tm="0">
                                          <p:val>
                                            <p:strVal val="#ppt_x"/>
                                          </p:val>
                                        </p:tav>
                                        <p:tav tm="100000">
                                          <p:val>
                                            <p:strVal val="#ppt_x"/>
                                          </p:val>
                                        </p:tav>
                                      </p:tavLst>
                                    </p:anim>
                                    <p:anim calcmode="lin" valueType="num">
                                      <p:cBhvr>
                                        <p:cTn id="75" dur="1000" fill="hold"/>
                                        <p:tgtEl>
                                          <p:spTgt spid="9"/>
                                        </p:tgtEl>
                                        <p:attrNameLst>
                                          <p:attrName>ppt_y</p:attrName>
                                        </p:attrNameLst>
                                      </p:cBhvr>
                                      <p:tavLst>
                                        <p:tav tm="0">
                                          <p:val>
                                            <p:strVal val="#ppt_y+.1"/>
                                          </p:val>
                                        </p:tav>
                                        <p:tav tm="100000">
                                          <p:val>
                                            <p:strVal val="#ppt_y"/>
                                          </p:val>
                                        </p:tav>
                                      </p:tavLst>
                                    </p:anim>
                                  </p:childTnLst>
                                </p:cTn>
                              </p:par>
                            </p:childTnLst>
                          </p:cTn>
                        </p:par>
                        <p:par>
                          <p:cTn id="76" fill="hold">
                            <p:stCondLst>
                              <p:cond delay="1000"/>
                            </p:stCondLst>
                            <p:childTnLst>
                              <p:par>
                                <p:cTn id="77" presetID="22" presetClass="entr" presetSubtype="2"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right)">
                                      <p:cBhvr>
                                        <p:cTn id="79" dur="500"/>
                                        <p:tgtEl>
                                          <p:spTgt spid="31"/>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barn(inVertical)">
                                      <p:cBhvr>
                                        <p:cTn id="84" dur="500"/>
                                        <p:tgtEl>
                                          <p:spTgt spid="5"/>
                                        </p:tgtEl>
                                      </p:cBhvr>
                                    </p:animEffect>
                                  </p:childTnLst>
                                </p:cTn>
                              </p:par>
                            </p:childTnLst>
                          </p:cTn>
                        </p:par>
                        <p:par>
                          <p:cTn id="85" fill="hold">
                            <p:stCondLst>
                              <p:cond delay="500"/>
                            </p:stCondLst>
                            <p:childTnLst>
                              <p:par>
                                <p:cTn id="86" presetID="22" presetClass="entr" presetSubtype="4" fill="hold"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down)">
                                      <p:cBhvr>
                                        <p:cTn id="8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30" grpId="0"/>
      <p:bldP spid="8" grpId="0"/>
      <p:bldP spid="9" grpId="0"/>
      <p:bldP spid="13" grpId="0" animBg="1"/>
      <p:bldP spid="23" grpId="0"/>
      <p:bldP spid="2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34E23D0-763A-427C-B4D1-8EEB3F5CE57A}" type="slidenum">
              <a:rPr lang="ar-SA" smtClean="0">
                <a:solidFill>
                  <a:srgbClr val="000000"/>
                </a:solidFill>
              </a:rPr>
              <a:pPr>
                <a:defRPr/>
              </a:pPr>
              <a:t>48</a:t>
            </a:fld>
            <a:endParaRPr lang="en-US">
              <a:solidFill>
                <a:srgbClr val="000000"/>
              </a:solidFill>
            </a:endParaRPr>
          </a:p>
        </p:txBody>
      </p:sp>
      <p:sp>
        <p:nvSpPr>
          <p:cNvPr id="3" name="TextBox 2"/>
          <p:cNvSpPr txBox="1"/>
          <p:nvPr/>
        </p:nvSpPr>
        <p:spPr>
          <a:xfrm>
            <a:off x="-76200" y="719078"/>
            <a:ext cx="9144000" cy="3908762"/>
          </a:xfrm>
          <a:prstGeom prst="rect">
            <a:avLst/>
          </a:prstGeom>
          <a:noFill/>
        </p:spPr>
        <p:txBody>
          <a:bodyPr wrap="square" rtlCol="1">
            <a:spAutoFit/>
          </a:bodyPr>
          <a:lstStyle/>
          <a:p>
            <a:pPr fontAlgn="auto">
              <a:lnSpc>
                <a:spcPct val="150000"/>
              </a:lnSpc>
              <a:spcBef>
                <a:spcPts val="0"/>
              </a:spcBef>
              <a:spcAft>
                <a:spcPts val="0"/>
              </a:spcAft>
            </a:pPr>
            <a:r>
              <a:rPr lang="fa-IR" sz="3600" b="1" dirty="0" smtClean="0">
                <a:solidFill>
                  <a:srgbClr val="006600"/>
                </a:solidFill>
                <a:latin typeface="Arial"/>
                <a:cs typeface="B Nazanin" pitchFamily="2" charset="-78"/>
              </a:rPr>
              <a:t>مسئله یک</a:t>
            </a:r>
          </a:p>
          <a:p>
            <a:pPr fontAlgn="auto">
              <a:lnSpc>
                <a:spcPct val="150000"/>
              </a:lnSpc>
              <a:spcBef>
                <a:spcPts val="0"/>
              </a:spcBef>
              <a:spcAft>
                <a:spcPts val="0"/>
              </a:spcAft>
            </a:pPr>
            <a:endParaRPr lang="fa-IR" sz="1200" b="1" dirty="0" smtClean="0">
              <a:solidFill>
                <a:srgbClr val="006600"/>
              </a:solidFill>
              <a:latin typeface="Arial"/>
              <a:cs typeface="B Nazanin" pitchFamily="2" charset="-78"/>
            </a:endParaRPr>
          </a:p>
          <a:p>
            <a:pPr algn="ctr" fontAlgn="auto">
              <a:lnSpc>
                <a:spcPct val="150000"/>
              </a:lnSpc>
              <a:spcBef>
                <a:spcPts val="0"/>
              </a:spcBef>
              <a:spcAft>
                <a:spcPts val="0"/>
              </a:spcAft>
            </a:pPr>
            <a:r>
              <a:rPr lang="fa-IR" sz="2800" dirty="0" smtClean="0">
                <a:solidFill>
                  <a:srgbClr val="000000"/>
                </a:solidFill>
                <a:latin typeface="Arial"/>
                <a:cs typeface="B Nazanin" pitchFamily="2" charset="-78"/>
              </a:rPr>
              <a:t>آیا در جامعه‌ای که </a:t>
            </a:r>
            <a:r>
              <a:rPr lang="fa-IR" sz="3200" b="1" dirty="0" smtClean="0">
                <a:solidFill>
                  <a:srgbClr val="FF0000"/>
                </a:solidFill>
                <a:latin typeface="Arial"/>
                <a:cs typeface="B Nazanin" pitchFamily="2" charset="-78"/>
              </a:rPr>
              <a:t>اخلاق</a:t>
            </a:r>
            <a:r>
              <a:rPr lang="fa-IR" sz="3200" dirty="0" smtClean="0">
                <a:solidFill>
                  <a:srgbClr val="000000"/>
                </a:solidFill>
                <a:latin typeface="Arial"/>
                <a:cs typeface="B Nazanin" pitchFamily="2" charset="-78"/>
              </a:rPr>
              <a:t> </a:t>
            </a:r>
            <a:r>
              <a:rPr lang="fa-IR" sz="2800" dirty="0" smtClean="0">
                <a:solidFill>
                  <a:srgbClr val="000000"/>
                </a:solidFill>
                <a:latin typeface="Arial"/>
                <a:cs typeface="B Nazanin" pitchFamily="2" charset="-78"/>
              </a:rPr>
              <a:t>در آن به </a:t>
            </a:r>
            <a:r>
              <a:rPr lang="fa-IR" sz="3200" b="1" dirty="0" smtClean="0">
                <a:solidFill>
                  <a:srgbClr val="FF0000"/>
                </a:solidFill>
                <a:latin typeface="Arial"/>
                <a:cs typeface="B Nazanin" pitchFamily="2" charset="-78"/>
              </a:rPr>
              <a:t>سستی</a:t>
            </a:r>
            <a:r>
              <a:rPr lang="fa-IR" sz="3200" dirty="0" smtClean="0">
                <a:solidFill>
                  <a:srgbClr val="000000"/>
                </a:solidFill>
                <a:latin typeface="Arial"/>
                <a:cs typeface="B Nazanin" pitchFamily="2" charset="-78"/>
              </a:rPr>
              <a:t> </a:t>
            </a:r>
            <a:r>
              <a:rPr lang="fa-IR" sz="2800" dirty="0" smtClean="0">
                <a:solidFill>
                  <a:srgbClr val="000000"/>
                </a:solidFill>
                <a:latin typeface="Arial"/>
                <a:cs typeface="B Nazanin" pitchFamily="2" charset="-78"/>
              </a:rPr>
              <a:t>گراییده و </a:t>
            </a:r>
            <a:r>
              <a:rPr lang="fa-IR" sz="3200" b="1" dirty="0" smtClean="0">
                <a:solidFill>
                  <a:srgbClr val="FF0000"/>
                </a:solidFill>
                <a:latin typeface="Arial"/>
                <a:cs typeface="B Nazanin" pitchFamily="2" charset="-78"/>
              </a:rPr>
              <a:t>وارونگی</a:t>
            </a:r>
            <a:r>
              <a:rPr lang="fa-IR" sz="3200" dirty="0" smtClean="0">
                <a:solidFill>
                  <a:srgbClr val="FF0000"/>
                </a:solidFill>
                <a:latin typeface="Arial"/>
                <a:cs typeface="B Nazanin" pitchFamily="2" charset="-78"/>
              </a:rPr>
              <a:t> </a:t>
            </a:r>
            <a:r>
              <a:rPr lang="fa-IR" sz="3200" b="1" dirty="0" smtClean="0">
                <a:solidFill>
                  <a:srgbClr val="FF0000"/>
                </a:solidFill>
                <a:latin typeface="Arial"/>
                <a:cs typeface="B Nazanin" pitchFamily="2" charset="-78"/>
              </a:rPr>
              <a:t>ارزش‌ها</a:t>
            </a:r>
            <a:endParaRPr lang="en-US" sz="3200" b="1" dirty="0" smtClean="0">
              <a:solidFill>
                <a:srgbClr val="FF0000"/>
              </a:solidFill>
              <a:latin typeface="Arial"/>
              <a:cs typeface="B Nazanin" pitchFamily="2" charset="-78"/>
            </a:endParaRPr>
          </a:p>
          <a:p>
            <a:pPr algn="ctr" fontAlgn="auto">
              <a:lnSpc>
                <a:spcPct val="150000"/>
              </a:lnSpc>
              <a:spcBef>
                <a:spcPts val="0"/>
              </a:spcBef>
              <a:spcAft>
                <a:spcPts val="0"/>
              </a:spcAft>
            </a:pPr>
            <a:r>
              <a:rPr lang="fa-IR" sz="3200" dirty="0" smtClean="0">
                <a:solidFill>
                  <a:srgbClr val="000000"/>
                </a:solidFill>
                <a:latin typeface="Arial"/>
                <a:cs typeface="B Nazanin" pitchFamily="2" charset="-78"/>
              </a:rPr>
              <a:t> </a:t>
            </a:r>
            <a:r>
              <a:rPr lang="fa-IR" sz="2800" dirty="0" smtClean="0">
                <a:solidFill>
                  <a:srgbClr val="000000"/>
                </a:solidFill>
                <a:latin typeface="Arial"/>
                <a:cs typeface="B Nazanin" pitchFamily="2" charset="-78"/>
              </a:rPr>
              <a:t>پدید آمده </a:t>
            </a:r>
          </a:p>
          <a:p>
            <a:pPr algn="ctr" fontAlgn="auto">
              <a:lnSpc>
                <a:spcPct val="300000"/>
              </a:lnSpc>
              <a:spcBef>
                <a:spcPts val="0"/>
              </a:spcBef>
              <a:spcAft>
                <a:spcPts val="0"/>
              </a:spcAft>
            </a:pPr>
            <a:r>
              <a:rPr lang="fa-IR" sz="2800" dirty="0" smtClean="0">
                <a:solidFill>
                  <a:srgbClr val="000000"/>
                </a:solidFill>
                <a:latin typeface="Arial"/>
                <a:cs typeface="B Nazanin" pitchFamily="2" charset="-78"/>
              </a:rPr>
              <a:t>می‌توان به اخلاقی بودن افراد </a:t>
            </a:r>
            <a:r>
              <a:rPr lang="fa-IR" sz="3200" b="1" dirty="0" smtClean="0">
                <a:solidFill>
                  <a:srgbClr val="008000"/>
                </a:solidFill>
                <a:latin typeface="Arial"/>
                <a:cs typeface="B Nazanin" pitchFamily="2" charset="-78"/>
              </a:rPr>
              <a:t>امیدوار</a:t>
            </a:r>
            <a:r>
              <a:rPr lang="fa-IR" sz="3200" dirty="0" smtClean="0">
                <a:solidFill>
                  <a:srgbClr val="000000"/>
                </a:solidFill>
                <a:latin typeface="Arial"/>
                <a:cs typeface="B Nazanin" pitchFamily="2" charset="-78"/>
              </a:rPr>
              <a:t> </a:t>
            </a:r>
            <a:r>
              <a:rPr lang="fa-IR" sz="2800" dirty="0" smtClean="0">
                <a:solidFill>
                  <a:srgbClr val="000000"/>
                </a:solidFill>
                <a:latin typeface="Arial"/>
                <a:cs typeface="B Nazanin" pitchFamily="2" charset="-78"/>
              </a:rPr>
              <a:t>بود؟</a:t>
            </a:r>
            <a:endParaRPr lang="ar-SA" sz="2800" dirty="0">
              <a:solidFill>
                <a:srgbClr val="000000"/>
              </a:solidFill>
              <a:latin typeface="Arial"/>
              <a:cs typeface="B Nazanin" pitchFamily="2" charset="-78"/>
            </a:endParaRPr>
          </a:p>
        </p:txBody>
      </p:sp>
      <p:sp>
        <p:nvSpPr>
          <p:cNvPr id="4" name="TextBox 3"/>
          <p:cNvSpPr txBox="1"/>
          <p:nvPr/>
        </p:nvSpPr>
        <p:spPr>
          <a:xfrm>
            <a:off x="1981200" y="5298142"/>
            <a:ext cx="5715000" cy="646331"/>
          </a:xfrm>
          <a:prstGeom prst="rect">
            <a:avLst/>
          </a:prstGeom>
          <a:noFill/>
        </p:spPr>
        <p:txBody>
          <a:bodyPr wrap="square" rtlCol="1">
            <a:spAutoFit/>
          </a:bodyPr>
          <a:lstStyle/>
          <a:p>
            <a:pPr fontAlgn="auto">
              <a:spcBef>
                <a:spcPts val="0"/>
              </a:spcBef>
              <a:spcAft>
                <a:spcPts val="0"/>
              </a:spcAft>
            </a:pPr>
            <a:r>
              <a:rPr lang="fa-IR" sz="3600" b="1" dirty="0" smtClean="0">
                <a:solidFill>
                  <a:srgbClr val="C00000"/>
                </a:solidFill>
                <a:latin typeface="Arial"/>
                <a:cs typeface="B Compset" pitchFamily="2" charset="-78"/>
              </a:rPr>
              <a:t>از کجا باید شروع کرد؟</a:t>
            </a:r>
            <a:endParaRPr lang="ar-SA" sz="3600" b="1" dirty="0">
              <a:solidFill>
                <a:srgbClr val="C00000"/>
              </a:solidFill>
              <a:latin typeface="Arial"/>
              <a:cs typeface="B Compset"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4627840"/>
            <a:ext cx="2409825" cy="1895475"/>
          </a:xfrm>
          <a:prstGeom prst="rect">
            <a:avLst/>
          </a:prstGeom>
        </p:spPr>
      </p:pic>
    </p:spTree>
    <p:extLst>
      <p:ext uri="{BB962C8B-B14F-4D97-AF65-F5344CB8AC3E}">
        <p14:creationId xmlns:p14="http://schemas.microsoft.com/office/powerpoint/2010/main" val="301695948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grpId="0" nodeType="clickEffect">
                                  <p:stCondLst>
                                    <p:cond delay="0"/>
                                  </p:stCondLst>
                                  <p:childTnLst>
                                    <p:animScale>
                                      <p:cBhvr>
                                        <p:cTn id="11"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34E23D0-763A-427C-B4D1-8EEB3F5CE57A}" type="slidenum">
              <a:rPr lang="ar-SA" smtClean="0">
                <a:solidFill>
                  <a:srgbClr val="000000"/>
                </a:solidFill>
              </a:rPr>
              <a:pPr>
                <a:defRPr/>
              </a:pPr>
              <a:t>49</a:t>
            </a:fld>
            <a:endParaRPr lang="en-US">
              <a:solidFill>
                <a:srgbClr val="000000"/>
              </a:solidFill>
            </a:endParaRPr>
          </a:p>
        </p:txBody>
      </p:sp>
      <p:pic>
        <p:nvPicPr>
          <p:cNvPr id="4" name="Picture 3" descr="Moral-Man-and-Immoral-Society.jpg"/>
          <p:cNvPicPr>
            <a:picLocks noChangeAspect="1"/>
          </p:cNvPicPr>
          <p:nvPr/>
        </p:nvPicPr>
        <p:blipFill>
          <a:blip r:embed="rId2" cstate="print">
            <a:clrChange>
              <a:clrFrom>
                <a:srgbClr val="FFFFFF"/>
              </a:clrFrom>
              <a:clrTo>
                <a:srgbClr val="FFFFFF">
                  <a:alpha val="0"/>
                </a:srgbClr>
              </a:clrTo>
            </a:clrChange>
          </a:blip>
          <a:stretch>
            <a:fillRect/>
          </a:stretch>
        </p:blipFill>
        <p:spPr>
          <a:xfrm>
            <a:off x="177490" y="762000"/>
            <a:ext cx="4927910" cy="5029200"/>
          </a:xfrm>
          <a:prstGeom prst="rect">
            <a:avLst/>
          </a:prstGeom>
        </p:spPr>
      </p:pic>
      <p:pic>
        <p:nvPicPr>
          <p:cNvPr id="5" name="Picture 4" descr="EnsanAkhlaghi_thumb_150_209.jpg.png"/>
          <p:cNvPicPr>
            <a:picLocks noChangeAspect="1"/>
          </p:cNvPicPr>
          <p:nvPr/>
        </p:nvPicPr>
        <p:blipFill>
          <a:blip r:embed="rId3" cstate="print"/>
          <a:stretch>
            <a:fillRect/>
          </a:stretch>
        </p:blipFill>
        <p:spPr>
          <a:xfrm>
            <a:off x="4953000" y="762000"/>
            <a:ext cx="3581400" cy="4990084"/>
          </a:xfrm>
          <a:prstGeom prst="rect">
            <a:avLst/>
          </a:prstGeom>
        </p:spPr>
      </p:pic>
    </p:spTree>
    <p:extLst>
      <p:ext uri="{BB962C8B-B14F-4D97-AF65-F5344CB8AC3E}">
        <p14:creationId xmlns:p14="http://schemas.microsoft.com/office/powerpoint/2010/main" val="2606536416"/>
      </p:ext>
    </p:extLst>
  </p:cSld>
  <p:clrMapOvr>
    <a:masterClrMapping/>
  </p:clrMapOvr>
  <p:transition>
    <p:wedg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283" y="152400"/>
            <a:ext cx="8229600" cy="1143000"/>
          </a:xfrm>
        </p:spPr>
        <p:txBody>
          <a:bodyPr/>
          <a:lstStyle/>
          <a:p>
            <a:pPr algn="r"/>
            <a:r>
              <a:rPr lang="fa-IR" sz="3200" dirty="0" smtClean="0">
                <a:solidFill>
                  <a:srgbClr val="FF0000"/>
                </a:solidFill>
                <a:cs typeface="B Nazanin" pitchFamily="2" charset="-78"/>
              </a:rPr>
              <a:t>آیا می‌توان اقدامی کرد؟</a:t>
            </a:r>
            <a:endParaRPr lang="fa-IR" sz="3200" dirty="0">
              <a:solidFill>
                <a:srgbClr val="FF0000"/>
              </a:solidFill>
              <a:cs typeface="B Nazanin" pitchFamily="2" charset="-78"/>
            </a:endParaRPr>
          </a:p>
        </p:txBody>
      </p:sp>
      <p:sp>
        <p:nvSpPr>
          <p:cNvPr id="4" name="Slide Number Placeholder 3"/>
          <p:cNvSpPr>
            <a:spLocks noGrp="1"/>
          </p:cNvSpPr>
          <p:nvPr>
            <p:ph type="sldNum" sz="quarter" idx="11"/>
          </p:nvPr>
        </p:nvSpPr>
        <p:spPr/>
        <p:txBody>
          <a:bodyPr/>
          <a:lstStyle/>
          <a:p>
            <a:fld id="{FF9182D3-58F1-468C-958E-F67D397E4E16}" type="slidenum">
              <a:rPr lang="ar-SA" smtClean="0">
                <a:solidFill>
                  <a:srgbClr val="000000"/>
                </a:solidFill>
              </a:rPr>
              <a:pPr/>
              <a:t>50</a:t>
            </a:fld>
            <a:endParaRPr lang="ar-SA" dirty="0">
              <a:solidFill>
                <a:srgbClr val="000000"/>
              </a:solidFill>
            </a:endParaRPr>
          </a:p>
        </p:txBody>
      </p:sp>
      <p:sp>
        <p:nvSpPr>
          <p:cNvPr id="5" name="TextBox 4"/>
          <p:cNvSpPr txBox="1"/>
          <p:nvPr/>
        </p:nvSpPr>
        <p:spPr>
          <a:xfrm>
            <a:off x="533400" y="1143000"/>
            <a:ext cx="8077200" cy="4647426"/>
          </a:xfrm>
          <a:prstGeom prst="rect">
            <a:avLst/>
          </a:prstGeom>
          <a:noFill/>
        </p:spPr>
        <p:txBody>
          <a:bodyPr wrap="square" rtlCol="1">
            <a:spAutoFit/>
          </a:bodyPr>
          <a:lstStyle/>
          <a:p>
            <a:pPr fontAlgn="auto">
              <a:lnSpc>
                <a:spcPct val="200000"/>
              </a:lnSpc>
              <a:spcBef>
                <a:spcPts val="0"/>
              </a:spcBef>
              <a:spcAft>
                <a:spcPts val="0"/>
              </a:spcAft>
            </a:pPr>
            <a:r>
              <a:rPr lang="fa-IR" sz="3000" dirty="0" smtClean="0">
                <a:solidFill>
                  <a:srgbClr val="000000"/>
                </a:solidFill>
                <a:latin typeface="Arial"/>
                <a:cs typeface="B Nazanin" pitchFamily="2" charset="-78"/>
              </a:rPr>
              <a:t>گر </a:t>
            </a:r>
            <a:r>
              <a:rPr lang="fa-IR" sz="3000" b="1" dirty="0" smtClean="0">
                <a:solidFill>
                  <a:srgbClr val="FF0000"/>
                </a:solidFill>
                <a:latin typeface="Arial"/>
                <a:cs typeface="B Nazanin" pitchFamily="2" charset="-78"/>
              </a:rPr>
              <a:t>بدی</a:t>
            </a:r>
            <a:r>
              <a:rPr lang="fa-IR" sz="3000" dirty="0" smtClean="0">
                <a:solidFill>
                  <a:srgbClr val="000000"/>
                </a:solidFill>
                <a:latin typeface="Arial"/>
                <a:cs typeface="B Nazanin" pitchFamily="2" charset="-78"/>
              </a:rPr>
              <a:t> گیرد جهان را سر بسر</a:t>
            </a:r>
          </a:p>
          <a:p>
            <a:pPr fontAlgn="auto">
              <a:lnSpc>
                <a:spcPct val="200000"/>
              </a:lnSpc>
              <a:spcBef>
                <a:spcPts val="0"/>
              </a:spcBef>
              <a:spcAft>
                <a:spcPts val="0"/>
              </a:spcAft>
            </a:pPr>
            <a:r>
              <a:rPr lang="fa-IR" sz="3000" dirty="0" smtClean="0">
                <a:solidFill>
                  <a:srgbClr val="000000"/>
                </a:solidFill>
                <a:latin typeface="Arial"/>
                <a:cs typeface="B Nazanin" pitchFamily="2" charset="-78"/>
              </a:rPr>
              <a:t>				از دلــم امیــد </a:t>
            </a:r>
            <a:r>
              <a:rPr lang="fa-IR" sz="3000" b="1" dirty="0" smtClean="0">
                <a:solidFill>
                  <a:srgbClr val="008000"/>
                </a:solidFill>
                <a:latin typeface="Arial"/>
                <a:cs typeface="B Nazanin" pitchFamily="2" charset="-78"/>
              </a:rPr>
              <a:t>خــوبی</a:t>
            </a:r>
            <a:r>
              <a:rPr lang="fa-IR" sz="3000" dirty="0" smtClean="0">
                <a:solidFill>
                  <a:srgbClr val="000000"/>
                </a:solidFill>
                <a:latin typeface="Arial"/>
                <a:cs typeface="B Nazanin" pitchFamily="2" charset="-78"/>
              </a:rPr>
              <a:t> را مبـــر</a:t>
            </a:r>
          </a:p>
          <a:p>
            <a:pPr fontAlgn="auto">
              <a:lnSpc>
                <a:spcPct val="200000"/>
              </a:lnSpc>
              <a:spcBef>
                <a:spcPts val="0"/>
              </a:spcBef>
              <a:spcAft>
                <a:spcPts val="0"/>
              </a:spcAft>
            </a:pPr>
            <a:r>
              <a:rPr lang="fa-IR" sz="3000" dirty="0" smtClean="0">
                <a:solidFill>
                  <a:srgbClr val="000000"/>
                </a:solidFill>
                <a:latin typeface="Arial"/>
                <a:cs typeface="B Nazanin" pitchFamily="2" charset="-78"/>
              </a:rPr>
              <a:t>دل چو با عشق و خرد همره شود</a:t>
            </a:r>
          </a:p>
          <a:p>
            <a:pPr fontAlgn="auto">
              <a:lnSpc>
                <a:spcPct val="200000"/>
              </a:lnSpc>
              <a:spcBef>
                <a:spcPts val="0"/>
              </a:spcBef>
              <a:spcAft>
                <a:spcPts val="0"/>
              </a:spcAft>
            </a:pPr>
            <a:r>
              <a:rPr lang="fa-IR" sz="3000" dirty="0" smtClean="0">
                <a:solidFill>
                  <a:srgbClr val="000000"/>
                </a:solidFill>
                <a:latin typeface="Arial"/>
                <a:cs typeface="B Nazanin" pitchFamily="2" charset="-78"/>
              </a:rPr>
              <a:t>				دسـتِ نـومیـدی ازو کـوتـه شود</a:t>
            </a:r>
            <a:endParaRPr lang="fa-IR" sz="2800" dirty="0" smtClean="0">
              <a:solidFill>
                <a:srgbClr val="002060"/>
              </a:solidFill>
              <a:latin typeface="Arial"/>
              <a:cs typeface="B Nazanin" pitchFamily="2" charset="-78"/>
            </a:endParaRPr>
          </a:p>
          <a:p>
            <a:pPr fontAlgn="auto">
              <a:lnSpc>
                <a:spcPct val="200000"/>
              </a:lnSpc>
              <a:spcBef>
                <a:spcPts val="0"/>
              </a:spcBef>
              <a:spcAft>
                <a:spcPts val="0"/>
              </a:spcAft>
            </a:pPr>
            <a:r>
              <a:rPr lang="fa-IR" sz="2800" dirty="0" smtClean="0">
                <a:solidFill>
                  <a:srgbClr val="002060"/>
                </a:solidFill>
                <a:latin typeface="Arial"/>
                <a:cs typeface="B Nazanin" pitchFamily="2" charset="-78"/>
              </a:rPr>
              <a:t>	</a:t>
            </a:r>
            <a:endParaRPr lang="fa-IR" sz="2800" dirty="0">
              <a:solidFill>
                <a:srgbClr val="002060"/>
              </a:solidFill>
              <a:latin typeface="Arial"/>
              <a:cs typeface="B Nazanin" pitchFamily="2" charset="-78"/>
            </a:endParaRPr>
          </a:p>
        </p:txBody>
      </p:sp>
    </p:spTree>
    <p:extLst>
      <p:ext uri="{BB962C8B-B14F-4D97-AF65-F5344CB8AC3E}">
        <p14:creationId xmlns:p14="http://schemas.microsoft.com/office/powerpoint/2010/main" val="171033957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blinds(horizontal)">
                                      <p:cBhvr>
                                        <p:cTn id="15" dur="500"/>
                                        <p:tgtEl>
                                          <p:spTgt spid="5">
                                            <p:txEl>
                                              <p:pRg st="1" end="1"/>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blinds(horizontal)">
                                      <p:cBhvr>
                                        <p:cTn id="18" dur="500"/>
                                        <p:tgtEl>
                                          <p:spTgt spid="5">
                                            <p:txEl>
                                              <p:pRg st="2" end="2"/>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blinds(horizontal)">
                                      <p:cBhvr>
                                        <p:cTn id="21" dur="500"/>
                                        <p:tgtEl>
                                          <p:spTgt spid="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blinds(horizontal)">
                                      <p:cBhvr>
                                        <p:cTn id="26"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627037853"/>
              </p:ext>
            </p:extLst>
          </p:nvPr>
        </p:nvGraphicFramePr>
        <p:xfrm>
          <a:off x="2085253" y="1845915"/>
          <a:ext cx="7391400" cy="4415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686607F-46A0-4E5D-A2F3-79C79AA39491}" type="slidenum">
              <a:rPr lang="en-US" smtClean="0">
                <a:solidFill>
                  <a:prstClr val="black">
                    <a:tint val="75000"/>
                  </a:prstClr>
                </a:solidFill>
              </a:rPr>
              <a:pPr/>
              <a:t>51</a:t>
            </a:fld>
            <a:endParaRPr lang="en-US">
              <a:solidFill>
                <a:prstClr val="black">
                  <a:tint val="75000"/>
                </a:prstClr>
              </a:solidFill>
            </a:endParaRPr>
          </a:p>
        </p:txBody>
      </p:sp>
      <p:sp>
        <p:nvSpPr>
          <p:cNvPr id="6" name="Rectangle 5"/>
          <p:cNvSpPr/>
          <p:nvPr/>
        </p:nvSpPr>
        <p:spPr>
          <a:xfrm>
            <a:off x="2973973" y="1845915"/>
            <a:ext cx="1473480" cy="400110"/>
          </a:xfrm>
          <a:prstGeom prst="rect">
            <a:avLst/>
          </a:prstGeom>
        </p:spPr>
        <p:txBody>
          <a:bodyPr wrap="none">
            <a:spAutoFit/>
          </a:bodyPr>
          <a:lstStyle/>
          <a:p>
            <a:r>
              <a:rPr lang="en-US" sz="2000" b="1" dirty="0">
                <a:ea typeface="Calibri"/>
                <a:cs typeface="B Nazanin"/>
              </a:rPr>
              <a:t>re-imagine</a:t>
            </a:r>
            <a:endParaRPr lang="en-US" sz="1400" dirty="0"/>
          </a:p>
        </p:txBody>
      </p:sp>
      <p:sp>
        <p:nvSpPr>
          <p:cNvPr id="7" name="Rectangle 6"/>
          <p:cNvSpPr/>
          <p:nvPr/>
        </p:nvSpPr>
        <p:spPr>
          <a:xfrm>
            <a:off x="1620809" y="2471854"/>
            <a:ext cx="2521844" cy="400110"/>
          </a:xfrm>
          <a:prstGeom prst="rect">
            <a:avLst/>
          </a:prstGeom>
        </p:spPr>
        <p:txBody>
          <a:bodyPr wrap="none">
            <a:spAutoFit/>
          </a:bodyPr>
          <a:lstStyle/>
          <a:p>
            <a:r>
              <a:rPr lang="en-US" sz="2000" b="1" dirty="0">
                <a:ea typeface="Calibri"/>
                <a:cs typeface="B Nazanin"/>
              </a:rPr>
              <a:t>ethical  knowledge </a:t>
            </a:r>
            <a:endParaRPr lang="en-US" sz="1400" dirty="0"/>
          </a:p>
        </p:txBody>
      </p:sp>
      <p:sp>
        <p:nvSpPr>
          <p:cNvPr id="8" name="Rectangle 7"/>
          <p:cNvSpPr/>
          <p:nvPr/>
        </p:nvSpPr>
        <p:spPr>
          <a:xfrm>
            <a:off x="1763991" y="3135062"/>
            <a:ext cx="1997662" cy="416717"/>
          </a:xfrm>
          <a:prstGeom prst="rect">
            <a:avLst/>
          </a:prstGeom>
        </p:spPr>
        <p:txBody>
          <a:bodyPr wrap="none">
            <a:spAutoFit/>
          </a:bodyPr>
          <a:lstStyle/>
          <a:p>
            <a:pPr lvl="0" algn="r" rtl="1">
              <a:lnSpc>
                <a:spcPct val="115000"/>
              </a:lnSpc>
              <a:spcAft>
                <a:spcPts val="1000"/>
              </a:spcAft>
            </a:pPr>
            <a:r>
              <a:rPr lang="en-US" sz="2000" b="1" dirty="0">
                <a:ea typeface="Calibri"/>
                <a:cs typeface="B Nazanin"/>
              </a:rPr>
              <a:t>self-motivation</a:t>
            </a:r>
          </a:p>
        </p:txBody>
      </p:sp>
      <p:sp>
        <p:nvSpPr>
          <p:cNvPr id="9" name="Rectangle 8"/>
          <p:cNvSpPr/>
          <p:nvPr/>
        </p:nvSpPr>
        <p:spPr>
          <a:xfrm>
            <a:off x="1707656" y="3733800"/>
            <a:ext cx="1749197" cy="400110"/>
          </a:xfrm>
          <a:prstGeom prst="rect">
            <a:avLst/>
          </a:prstGeom>
        </p:spPr>
        <p:txBody>
          <a:bodyPr wrap="none">
            <a:spAutoFit/>
          </a:bodyPr>
          <a:lstStyle/>
          <a:p>
            <a:r>
              <a:rPr lang="en-US" sz="2000" b="1" dirty="0">
                <a:ea typeface="Calibri"/>
                <a:cs typeface="B Nazanin"/>
              </a:rPr>
              <a:t>ethical skills </a:t>
            </a:r>
            <a:endParaRPr lang="en-US" sz="1400" dirty="0"/>
          </a:p>
        </p:txBody>
      </p:sp>
      <p:sp>
        <p:nvSpPr>
          <p:cNvPr id="10" name="Rectangle 9"/>
          <p:cNvSpPr/>
          <p:nvPr/>
        </p:nvSpPr>
        <p:spPr>
          <a:xfrm>
            <a:off x="609600" y="4419600"/>
            <a:ext cx="2847253" cy="416717"/>
          </a:xfrm>
          <a:prstGeom prst="rect">
            <a:avLst/>
          </a:prstGeom>
        </p:spPr>
        <p:txBody>
          <a:bodyPr wrap="none">
            <a:spAutoFit/>
          </a:bodyPr>
          <a:lstStyle/>
          <a:p>
            <a:pPr lvl="0" algn="r" rtl="1">
              <a:lnSpc>
                <a:spcPct val="115000"/>
              </a:lnSpc>
              <a:spcAft>
                <a:spcPts val="1000"/>
              </a:spcAft>
            </a:pPr>
            <a:r>
              <a:rPr lang="en-US" sz="2000" b="1" dirty="0">
                <a:ea typeface="Calibri"/>
                <a:cs typeface="B Nazanin"/>
              </a:rPr>
              <a:t>ethical re-engineering</a:t>
            </a:r>
            <a:endParaRPr lang="en-US" sz="3200" b="1" dirty="0">
              <a:ea typeface="Calibri"/>
              <a:cs typeface="B Nazanin"/>
            </a:endParaRPr>
          </a:p>
        </p:txBody>
      </p:sp>
      <p:sp>
        <p:nvSpPr>
          <p:cNvPr id="11" name="Rectangle 10"/>
          <p:cNvSpPr/>
          <p:nvPr/>
        </p:nvSpPr>
        <p:spPr>
          <a:xfrm>
            <a:off x="1293223" y="5181600"/>
            <a:ext cx="2087430" cy="400110"/>
          </a:xfrm>
          <a:prstGeom prst="rect">
            <a:avLst/>
          </a:prstGeom>
        </p:spPr>
        <p:txBody>
          <a:bodyPr wrap="none">
            <a:spAutoFit/>
          </a:bodyPr>
          <a:lstStyle/>
          <a:p>
            <a:r>
              <a:rPr lang="en-US" sz="2000" b="1" dirty="0">
                <a:ea typeface="Calibri"/>
                <a:cs typeface="B Nazanin"/>
              </a:rPr>
              <a:t>legal obligation </a:t>
            </a:r>
            <a:endParaRPr lang="en-US" sz="1400" dirty="0"/>
          </a:p>
        </p:txBody>
      </p:sp>
      <p:sp>
        <p:nvSpPr>
          <p:cNvPr id="12" name="Rectangle 11"/>
          <p:cNvSpPr/>
          <p:nvPr/>
        </p:nvSpPr>
        <p:spPr>
          <a:xfrm>
            <a:off x="140677" y="152401"/>
            <a:ext cx="8862646" cy="1211614"/>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marL="2540" lvl="0" indent="-2988310" algn="ctr" rtl="1">
              <a:lnSpc>
                <a:spcPct val="115000"/>
              </a:lnSpc>
              <a:spcAft>
                <a:spcPts val="1000"/>
              </a:spcAft>
            </a:pPr>
            <a:r>
              <a:rPr lang="fa-IR" sz="2800" b="1" dirty="0">
                <a:ln w="17780" cmpd="sng">
                  <a:solidFill>
                    <a:schemeClr val="tx1">
                      <a:lumMod val="40000"/>
                      <a:lumOff val="60000"/>
                    </a:schemeClr>
                  </a:solidFill>
                  <a:prstDash val="solid"/>
                  <a:miter lim="800000"/>
                </a:ln>
                <a:solidFill>
                  <a:schemeClr val="tx1">
                    <a:lumMod val="50000"/>
                  </a:schemeClr>
                </a:solidFill>
                <a:effectLst>
                  <a:outerShdw blurRad="50800" algn="tl" rotWithShape="0">
                    <a:srgbClr val="000000"/>
                  </a:outerShdw>
                </a:effectLst>
                <a:ea typeface="Calibri"/>
                <a:cs typeface="B Titr" pitchFamily="2" charset="-78"/>
              </a:rPr>
              <a:t>الگوی آموزش و ترویج اخلاق حرفه ای در </a:t>
            </a:r>
            <a:r>
              <a:rPr lang="fa-IR" sz="2800" b="1" dirty="0" smtClean="0">
                <a:ln w="17780" cmpd="sng">
                  <a:solidFill>
                    <a:schemeClr val="tx1">
                      <a:lumMod val="40000"/>
                      <a:lumOff val="60000"/>
                    </a:schemeClr>
                  </a:solidFill>
                  <a:prstDash val="solid"/>
                  <a:miter lim="800000"/>
                </a:ln>
                <a:solidFill>
                  <a:schemeClr val="tx1">
                    <a:lumMod val="50000"/>
                  </a:schemeClr>
                </a:solidFill>
                <a:effectLst>
                  <a:outerShdw blurRad="50800" algn="tl" rotWithShape="0">
                    <a:srgbClr val="000000"/>
                  </a:outerShdw>
                </a:effectLst>
                <a:ea typeface="Calibri"/>
                <a:cs typeface="B Titr" pitchFamily="2" charset="-78"/>
              </a:rPr>
              <a:t>سازمان</a:t>
            </a:r>
            <a:endParaRPr lang="en-US" sz="2800" b="1" dirty="0" smtClean="0">
              <a:ln w="17780" cmpd="sng">
                <a:solidFill>
                  <a:schemeClr val="tx1">
                    <a:lumMod val="40000"/>
                    <a:lumOff val="60000"/>
                  </a:schemeClr>
                </a:solidFill>
                <a:prstDash val="solid"/>
                <a:miter lim="800000"/>
              </a:ln>
              <a:solidFill>
                <a:schemeClr val="tx1">
                  <a:lumMod val="50000"/>
                </a:schemeClr>
              </a:solidFill>
              <a:effectLst>
                <a:outerShdw blurRad="50800" algn="tl" rotWithShape="0">
                  <a:srgbClr val="000000"/>
                </a:outerShdw>
              </a:effectLst>
              <a:ea typeface="Calibri"/>
              <a:cs typeface="B Titr" pitchFamily="2" charset="-78"/>
            </a:endParaRPr>
          </a:p>
          <a:p>
            <a:pPr marL="2540" lvl="0" indent="-2988310" algn="ctr" rtl="1">
              <a:lnSpc>
                <a:spcPct val="115000"/>
              </a:lnSpc>
              <a:spcAft>
                <a:spcPts val="1000"/>
              </a:spcAft>
            </a:pPr>
            <a:r>
              <a:rPr lang="fa-IR" sz="2800" b="1" dirty="0" smtClean="0">
                <a:ln w="17780" cmpd="sng">
                  <a:solidFill>
                    <a:schemeClr val="tx1">
                      <a:lumMod val="40000"/>
                      <a:lumOff val="60000"/>
                    </a:schemeClr>
                  </a:solidFill>
                  <a:prstDash val="solid"/>
                  <a:miter lim="800000"/>
                </a:ln>
                <a:solidFill>
                  <a:schemeClr val="tx1">
                    <a:lumMod val="50000"/>
                  </a:schemeClr>
                </a:solidFill>
                <a:effectLst>
                  <a:outerShdw blurRad="50800" algn="tl" rotWithShape="0">
                    <a:srgbClr val="000000"/>
                  </a:outerShdw>
                </a:effectLst>
                <a:ea typeface="Calibri"/>
                <a:cs typeface="B Titr" pitchFamily="2" charset="-78"/>
              </a:rPr>
              <a:t>(</a:t>
            </a:r>
            <a:r>
              <a:rPr lang="fa-IR" sz="2800" b="1" dirty="0">
                <a:ln w="17780" cmpd="sng">
                  <a:solidFill>
                    <a:schemeClr val="tx1">
                      <a:lumMod val="40000"/>
                      <a:lumOff val="60000"/>
                    </a:schemeClr>
                  </a:solidFill>
                  <a:prstDash val="solid"/>
                  <a:miter lim="800000"/>
                </a:ln>
                <a:solidFill>
                  <a:schemeClr val="tx1">
                    <a:lumMod val="50000"/>
                  </a:schemeClr>
                </a:solidFill>
                <a:effectLst>
                  <a:outerShdw blurRad="50800" algn="tl" rotWithShape="0">
                    <a:srgbClr val="000000"/>
                  </a:outerShdw>
                </a:effectLst>
                <a:ea typeface="Calibri"/>
                <a:cs typeface="B Titr" pitchFamily="2" charset="-78"/>
              </a:rPr>
              <a:t>مدل ایرانی)</a:t>
            </a:r>
            <a:endParaRPr lang="en-US" sz="2800" b="1" dirty="0">
              <a:ln w="17780" cmpd="sng">
                <a:solidFill>
                  <a:schemeClr val="tx1">
                    <a:lumMod val="40000"/>
                    <a:lumOff val="60000"/>
                  </a:schemeClr>
                </a:solidFill>
                <a:prstDash val="solid"/>
                <a:miter lim="800000"/>
              </a:ln>
              <a:solidFill>
                <a:schemeClr val="tx1">
                  <a:lumMod val="50000"/>
                </a:schemeClr>
              </a:solidFill>
              <a:effectLst>
                <a:outerShdw blurRad="50800" algn="tl" rotWithShape="0">
                  <a:srgbClr val="000000"/>
                </a:outerShdw>
              </a:effectLst>
              <a:ea typeface="Calibri"/>
              <a:cs typeface="B Titr" pitchFamily="2" charset="-78"/>
            </a:endParaRPr>
          </a:p>
        </p:txBody>
      </p:sp>
    </p:spTree>
    <p:extLst>
      <p:ext uri="{BB962C8B-B14F-4D97-AF65-F5344CB8AC3E}">
        <p14:creationId xmlns:p14="http://schemas.microsoft.com/office/powerpoint/2010/main" val="94228732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graphicEl>
                                              <a:dgm id="{2D7F8061-CB41-4646-B519-FDF7CA957D64}"/>
                                            </p:graphicEl>
                                          </p:spTgt>
                                        </p:tgtEl>
                                        <p:attrNameLst>
                                          <p:attrName>style.visibility</p:attrName>
                                        </p:attrNameLst>
                                      </p:cBhvr>
                                      <p:to>
                                        <p:strVal val="visible"/>
                                      </p:to>
                                    </p:set>
                                    <p:animEffect transition="in" filter="barn(inVertical)">
                                      <p:cBhvr>
                                        <p:cTn id="14" dur="500"/>
                                        <p:tgtEl>
                                          <p:spTgt spid="2">
                                            <p:graphicEl>
                                              <a:dgm id="{2D7F8061-CB41-4646-B519-FDF7CA957D64}"/>
                                            </p:graphicEl>
                                          </p:spTgt>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
                                            <p:graphicEl>
                                              <a:dgm id="{AB52F29B-9BCC-4462-A013-44459317F1F7}"/>
                                            </p:graphicEl>
                                          </p:spTgt>
                                        </p:tgtEl>
                                        <p:attrNameLst>
                                          <p:attrName>style.visibility</p:attrName>
                                        </p:attrNameLst>
                                      </p:cBhvr>
                                      <p:to>
                                        <p:strVal val="visible"/>
                                      </p:to>
                                    </p:set>
                                    <p:animEffect transition="in" filter="barn(inVertical)">
                                      <p:cBhvr>
                                        <p:cTn id="25" dur="500"/>
                                        <p:tgtEl>
                                          <p:spTgt spid="2">
                                            <p:graphicEl>
                                              <a:dgm id="{AB52F29B-9BCC-4462-A013-44459317F1F7}"/>
                                            </p:graphicEl>
                                          </p:spTgt>
                                        </p:tgtEl>
                                      </p:cBhvr>
                                    </p:animEffect>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2">
                                            <p:graphicEl>
                                              <a:dgm id="{CB18CCFF-F0F9-4AD8-832A-76BF2A79B3F5}"/>
                                            </p:graphicEl>
                                          </p:spTgt>
                                        </p:tgtEl>
                                        <p:attrNameLst>
                                          <p:attrName>style.visibility</p:attrName>
                                        </p:attrNameLst>
                                      </p:cBhvr>
                                      <p:to>
                                        <p:strVal val="visible"/>
                                      </p:to>
                                    </p:set>
                                    <p:animEffect transition="in" filter="barn(inVertical)">
                                      <p:cBhvr>
                                        <p:cTn id="36" dur="500"/>
                                        <p:tgtEl>
                                          <p:spTgt spid="2">
                                            <p:graphicEl>
                                              <a:dgm id="{CB18CCFF-F0F9-4AD8-832A-76BF2A79B3F5}"/>
                                            </p:graphicEl>
                                          </p:spTgt>
                                        </p:tgtEl>
                                      </p:cBhvr>
                                    </p:animEffect>
                                  </p:childTnLst>
                                </p:cTn>
                              </p:par>
                            </p:childTnLst>
                          </p:cTn>
                        </p:par>
                        <p:par>
                          <p:cTn id="37" fill="hold">
                            <p:stCondLst>
                              <p:cond delay="500"/>
                            </p:stCondLst>
                            <p:childTnLst>
                              <p:par>
                                <p:cTn id="38" presetID="42"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
                                            <p:graphicEl>
                                              <a:dgm id="{D3D29E8B-5D22-4AA2-B727-B807FDFA714E}"/>
                                            </p:graphicEl>
                                          </p:spTgt>
                                        </p:tgtEl>
                                        <p:attrNameLst>
                                          <p:attrName>style.visibility</p:attrName>
                                        </p:attrNameLst>
                                      </p:cBhvr>
                                      <p:to>
                                        <p:strVal val="visible"/>
                                      </p:to>
                                    </p:set>
                                    <p:animEffect transition="in" filter="barn(inVertical)">
                                      <p:cBhvr>
                                        <p:cTn id="47" dur="500"/>
                                        <p:tgtEl>
                                          <p:spTgt spid="2">
                                            <p:graphicEl>
                                              <a:dgm id="{D3D29E8B-5D22-4AA2-B727-B807FDFA714E}"/>
                                            </p:graphicEl>
                                          </p:spTgt>
                                        </p:tgtEl>
                                      </p:cBhvr>
                                    </p:animEffect>
                                  </p:childTnLst>
                                </p:cTn>
                              </p:par>
                            </p:childTnLst>
                          </p:cTn>
                        </p:par>
                        <p:par>
                          <p:cTn id="48" fill="hold">
                            <p:stCondLst>
                              <p:cond delay="500"/>
                            </p:stCondLst>
                            <p:childTnLst>
                              <p:par>
                                <p:cTn id="49" presetID="42"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
                                            <p:graphicEl>
                                              <a:dgm id="{BDB7F5F9-81CF-4160-9077-89268F3EC156}"/>
                                            </p:graphicEl>
                                          </p:spTgt>
                                        </p:tgtEl>
                                        <p:attrNameLst>
                                          <p:attrName>style.visibility</p:attrName>
                                        </p:attrNameLst>
                                      </p:cBhvr>
                                      <p:to>
                                        <p:strVal val="visible"/>
                                      </p:to>
                                    </p:set>
                                    <p:animEffect transition="in" filter="barn(inVertical)">
                                      <p:cBhvr>
                                        <p:cTn id="58" dur="500"/>
                                        <p:tgtEl>
                                          <p:spTgt spid="2">
                                            <p:graphicEl>
                                              <a:dgm id="{BDB7F5F9-81CF-4160-9077-89268F3EC156}"/>
                                            </p:graphicEl>
                                          </p:spTgt>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
                                            <p:graphicEl>
                                              <a:dgm id="{AB23AF5D-9167-4442-B00F-FC3FD9C4B400}"/>
                                            </p:graphicEl>
                                          </p:spTgt>
                                        </p:tgtEl>
                                        <p:attrNameLst>
                                          <p:attrName>style.visibility</p:attrName>
                                        </p:attrNameLst>
                                      </p:cBhvr>
                                      <p:to>
                                        <p:strVal val="visible"/>
                                      </p:to>
                                    </p:set>
                                    <p:animEffect transition="in" filter="barn(inVertical)">
                                      <p:cBhvr>
                                        <p:cTn id="67" dur="500"/>
                                        <p:tgtEl>
                                          <p:spTgt spid="2">
                                            <p:graphicEl>
                                              <a:dgm id="{AB23AF5D-9167-4442-B00F-FC3FD9C4B400}"/>
                                            </p:graphicEl>
                                          </p:spTgt>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6" grpId="0"/>
      <p:bldP spid="7" grpId="0"/>
      <p:bldP spid="8" grpId="0"/>
      <p:bldP spid="9" grpId="0"/>
      <p:bldP spid="10" grpId="0"/>
      <p:bldP spid="11" grpId="0"/>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185" y="1290387"/>
            <a:ext cx="3297665" cy="4223084"/>
          </a:xfrm>
          <a:prstGeom prst="rect">
            <a:avLst/>
          </a:prstGeom>
        </p:spPr>
      </p:pic>
      <p:sp>
        <p:nvSpPr>
          <p:cNvPr id="5" name="TextBox 4"/>
          <p:cNvSpPr txBox="1"/>
          <p:nvPr/>
        </p:nvSpPr>
        <p:spPr>
          <a:xfrm>
            <a:off x="4102057" y="1935538"/>
            <a:ext cx="3013967" cy="784830"/>
          </a:xfrm>
          <a:prstGeom prst="rect">
            <a:avLst/>
          </a:prstGeom>
          <a:noFill/>
        </p:spPr>
        <p:txBody>
          <a:bodyPr wrap="none" rtlCol="1">
            <a:spAutoFit/>
          </a:bodyPr>
          <a:lstStyle/>
          <a:p>
            <a:pPr algn="r" rtl="1"/>
            <a:r>
              <a:rPr lang="fa-IR" sz="3000" dirty="0">
                <a:solidFill>
                  <a:schemeClr val="bg2">
                    <a:lumMod val="50000"/>
                  </a:schemeClr>
                </a:solidFill>
                <a:cs typeface="B Nazanin" panose="00000400000000000000" pitchFamily="2" charset="-78"/>
              </a:rPr>
              <a:t>انگاره به مثابه </a:t>
            </a:r>
            <a:r>
              <a:rPr lang="fa-IR" sz="4500" b="1" i="1" dirty="0">
                <a:solidFill>
                  <a:srgbClr val="FF0000"/>
                </a:solidFill>
                <a:cs typeface="B Nazanin" panose="00000400000000000000" pitchFamily="2" charset="-78"/>
              </a:rPr>
              <a:t>قدرت</a:t>
            </a:r>
            <a:endParaRPr lang="fa-IR" sz="4500" b="1" i="1" dirty="0">
              <a:solidFill>
                <a:srgbClr val="FF0000"/>
              </a:solidFill>
              <a:cs typeface="B Nazanin" panose="00000400000000000000" pitchFamily="2" charset="-78"/>
            </a:endParaRPr>
          </a:p>
        </p:txBody>
      </p:sp>
      <p:sp>
        <p:nvSpPr>
          <p:cNvPr id="6" name="TextBox 5"/>
          <p:cNvSpPr txBox="1"/>
          <p:nvPr/>
        </p:nvSpPr>
        <p:spPr>
          <a:xfrm>
            <a:off x="4111417" y="3250784"/>
            <a:ext cx="3004607" cy="1131079"/>
          </a:xfrm>
          <a:prstGeom prst="rect">
            <a:avLst/>
          </a:prstGeom>
          <a:noFill/>
        </p:spPr>
        <p:txBody>
          <a:bodyPr wrap="square" rtlCol="1">
            <a:spAutoFit/>
          </a:bodyPr>
          <a:lstStyle/>
          <a:p>
            <a:pPr algn="r" rtl="1"/>
            <a:r>
              <a:rPr lang="en-US" sz="2700" dirty="0">
                <a:solidFill>
                  <a:schemeClr val="bg2">
                    <a:lumMod val="50000"/>
                  </a:schemeClr>
                </a:solidFill>
                <a:cs typeface="B Nazanin" panose="00000400000000000000" pitchFamily="2" charset="-78"/>
              </a:rPr>
              <a:t>image as a </a:t>
            </a:r>
            <a:r>
              <a:rPr lang="en-US" sz="4050" b="1" i="1" dirty="0">
                <a:solidFill>
                  <a:srgbClr val="FF0000"/>
                </a:solidFill>
                <a:cs typeface="B Nazanin" panose="00000400000000000000" pitchFamily="2" charset="-78"/>
              </a:rPr>
              <a:t>power</a:t>
            </a:r>
            <a:endParaRPr lang="fa-IR" sz="4050" b="1" i="1" dirty="0">
              <a:solidFill>
                <a:srgbClr val="FF0000"/>
              </a:solidFill>
              <a:cs typeface="B Nazanin" panose="00000400000000000000" pitchFamily="2" charset="-78"/>
            </a:endParaRPr>
          </a:p>
        </p:txBody>
      </p:sp>
    </p:spTree>
    <p:extLst>
      <p:ext uri="{BB962C8B-B14F-4D97-AF65-F5344CB8AC3E}">
        <p14:creationId xmlns:p14="http://schemas.microsoft.com/office/powerpoint/2010/main" val="114675146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FF9182D3-58F1-468C-958E-F67D397E4E16}" type="slidenum">
              <a:rPr lang="ar-SA" smtClean="0">
                <a:solidFill>
                  <a:srgbClr val="000000"/>
                </a:solidFill>
              </a:rPr>
              <a:pPr/>
              <a:t>53</a:t>
            </a:fld>
            <a:endParaRPr lang="ar-SA">
              <a:solidFill>
                <a:srgbClr val="000000"/>
              </a:solidFill>
            </a:endParaRPr>
          </a:p>
        </p:txBody>
      </p:sp>
      <p:sp>
        <p:nvSpPr>
          <p:cNvPr id="5" name="TextBox 4"/>
          <p:cNvSpPr txBox="1"/>
          <p:nvPr/>
        </p:nvSpPr>
        <p:spPr>
          <a:xfrm>
            <a:off x="2317531" y="959527"/>
            <a:ext cx="5029200" cy="492443"/>
          </a:xfrm>
          <a:prstGeom prst="rect">
            <a:avLst/>
          </a:prstGeom>
          <a:noFill/>
        </p:spPr>
        <p:txBody>
          <a:bodyPr wrap="square" rtlCol="1">
            <a:spAutoFit/>
          </a:bodyPr>
          <a:lstStyle/>
          <a:p>
            <a:pPr fontAlgn="auto">
              <a:spcBef>
                <a:spcPts val="0"/>
              </a:spcBef>
              <a:spcAft>
                <a:spcPts val="0"/>
              </a:spcAft>
            </a:pPr>
            <a:r>
              <a:rPr lang="fa-IR" sz="2600" b="1" dirty="0" smtClean="0">
                <a:solidFill>
                  <a:srgbClr val="000000"/>
                </a:solidFill>
                <a:latin typeface="Arial"/>
                <a:cs typeface="B Compset" pitchFamily="2" charset="-78"/>
              </a:rPr>
              <a:t>برای تغییر رفتار ریشۀ پنهان آن را ببینیم.</a:t>
            </a:r>
            <a:endParaRPr lang="ar-SA" sz="2600" b="1" dirty="0">
              <a:solidFill>
                <a:srgbClr val="000000"/>
              </a:solidFill>
              <a:latin typeface="Arial"/>
              <a:cs typeface="B Compset" pitchFamily="2" charset="-78"/>
            </a:endParaRPr>
          </a:p>
        </p:txBody>
      </p:sp>
      <p:sp>
        <p:nvSpPr>
          <p:cNvPr id="6" name="TextBox 5"/>
          <p:cNvSpPr txBox="1"/>
          <p:nvPr/>
        </p:nvSpPr>
        <p:spPr>
          <a:xfrm>
            <a:off x="3300248" y="2819400"/>
            <a:ext cx="5029200" cy="492443"/>
          </a:xfrm>
          <a:prstGeom prst="rect">
            <a:avLst/>
          </a:prstGeom>
          <a:noFill/>
        </p:spPr>
        <p:txBody>
          <a:bodyPr wrap="square" rtlCol="1">
            <a:spAutoFit/>
          </a:bodyPr>
          <a:lstStyle/>
          <a:p>
            <a:pPr fontAlgn="auto">
              <a:spcBef>
                <a:spcPts val="0"/>
              </a:spcBef>
              <a:spcAft>
                <a:spcPts val="0"/>
              </a:spcAft>
            </a:pPr>
            <a:r>
              <a:rPr lang="fa-IR" sz="2600" b="1" dirty="0" smtClean="0">
                <a:solidFill>
                  <a:srgbClr val="000000"/>
                </a:solidFill>
                <a:latin typeface="Arial"/>
                <a:cs typeface="B Compset" pitchFamily="2" charset="-78"/>
              </a:rPr>
              <a:t>ریشۀ پنهان رفتار آدمی چیست؟</a:t>
            </a:r>
            <a:endParaRPr lang="ar-SA" sz="2600" b="1" dirty="0">
              <a:solidFill>
                <a:srgbClr val="000000"/>
              </a:solidFill>
              <a:latin typeface="Arial"/>
              <a:cs typeface="B Compset" pitchFamily="2" charset="-78"/>
            </a:endParaRPr>
          </a:p>
        </p:txBody>
      </p:sp>
      <p:sp>
        <p:nvSpPr>
          <p:cNvPr id="7" name="TextBox 6"/>
          <p:cNvSpPr txBox="1"/>
          <p:nvPr/>
        </p:nvSpPr>
        <p:spPr>
          <a:xfrm>
            <a:off x="609600" y="3446204"/>
            <a:ext cx="5029200" cy="646331"/>
          </a:xfrm>
          <a:prstGeom prst="rect">
            <a:avLst/>
          </a:prstGeom>
          <a:noFill/>
        </p:spPr>
        <p:txBody>
          <a:bodyPr wrap="square" rtlCol="1">
            <a:spAutoFit/>
          </a:bodyPr>
          <a:lstStyle/>
          <a:p>
            <a:pPr algn="ctr" fontAlgn="auto">
              <a:spcBef>
                <a:spcPts val="0"/>
              </a:spcBef>
              <a:spcAft>
                <a:spcPts val="0"/>
              </a:spcAft>
            </a:pPr>
            <a:r>
              <a:rPr lang="fa-IR" sz="3600" b="1" dirty="0" smtClean="0">
                <a:solidFill>
                  <a:srgbClr val="000000"/>
                </a:solidFill>
                <a:latin typeface="Arial"/>
                <a:cs typeface="B Compset" pitchFamily="2" charset="-78"/>
              </a:rPr>
              <a:t>نگاه		رفتار</a:t>
            </a:r>
            <a:endParaRPr lang="ar-SA" sz="3600" b="1" dirty="0">
              <a:solidFill>
                <a:srgbClr val="000000"/>
              </a:solidFill>
              <a:latin typeface="Arial"/>
              <a:cs typeface="B Compset" pitchFamily="2" charset="-78"/>
            </a:endParaRPr>
          </a:p>
        </p:txBody>
      </p:sp>
      <p:sp>
        <p:nvSpPr>
          <p:cNvPr id="8" name="Left Arrow 7"/>
          <p:cNvSpPr/>
          <p:nvPr/>
        </p:nvSpPr>
        <p:spPr>
          <a:xfrm>
            <a:off x="2743200" y="3473754"/>
            <a:ext cx="1066800" cy="609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endParaRPr lang="ar-SA">
              <a:solidFill>
                <a:srgbClr val="FFFFFF"/>
              </a:solidFill>
            </a:endParaRPr>
          </a:p>
        </p:txBody>
      </p:sp>
      <p:sp>
        <p:nvSpPr>
          <p:cNvPr id="13" name="Explosion 1 12"/>
          <p:cNvSpPr/>
          <p:nvPr/>
        </p:nvSpPr>
        <p:spPr>
          <a:xfrm>
            <a:off x="457200" y="298460"/>
            <a:ext cx="2667000" cy="1828800"/>
          </a:xfrm>
          <a:prstGeom prst="notchedRightArrow">
            <a:avLst/>
          </a:prstGeom>
        </p:spPr>
        <p:style>
          <a:lnRef idx="0">
            <a:schemeClr val="accent4"/>
          </a:lnRef>
          <a:fillRef idx="3">
            <a:schemeClr val="accent4"/>
          </a:fillRef>
          <a:effectRef idx="3">
            <a:schemeClr val="accent4"/>
          </a:effectRef>
          <a:fontRef idx="minor">
            <a:schemeClr val="lt1"/>
          </a:fontRef>
        </p:style>
        <p:txBody>
          <a:bodyPr rtlCol="1" anchor="ctr"/>
          <a:lstStyle/>
          <a:p>
            <a:pPr lvl="0" algn="ctr" fontAlgn="auto">
              <a:spcBef>
                <a:spcPts val="0"/>
              </a:spcBef>
              <a:spcAft>
                <a:spcPts val="0"/>
              </a:spcAft>
            </a:pPr>
            <a:r>
              <a:rPr lang="fa-IR" sz="3000" b="1" dirty="0">
                <a:solidFill>
                  <a:schemeClr val="accent3">
                    <a:lumMod val="20000"/>
                    <a:lumOff val="80000"/>
                  </a:schemeClr>
                </a:solidFill>
                <a:latin typeface="Arial"/>
                <a:cs typeface="B Nazanin" pitchFamily="2" charset="-78"/>
              </a:rPr>
              <a:t>گام اول</a:t>
            </a:r>
            <a:endParaRPr lang="ar-SA" sz="3000" b="1" dirty="0">
              <a:solidFill>
                <a:schemeClr val="accent3">
                  <a:lumMod val="20000"/>
                  <a:lumOff val="80000"/>
                </a:schemeClr>
              </a:solidFill>
              <a:latin typeface="Arial"/>
              <a:cs typeface="B Nazanin" pitchFamily="2" charset="-78"/>
            </a:endParaRPr>
          </a:p>
        </p:txBody>
      </p:sp>
      <p:sp>
        <p:nvSpPr>
          <p:cNvPr id="17" name="Left Arrow 16"/>
          <p:cNvSpPr/>
          <p:nvPr/>
        </p:nvSpPr>
        <p:spPr>
          <a:xfrm rot="16200000">
            <a:off x="6400800" y="1822460"/>
            <a:ext cx="1066800" cy="609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pPr>
            <a:endParaRPr lang="ar-SA">
              <a:solidFill>
                <a:srgbClr val="FFFFFF"/>
              </a:solidFill>
            </a:endParaRPr>
          </a:p>
        </p:txBody>
      </p:sp>
      <p:cxnSp>
        <p:nvCxnSpPr>
          <p:cNvPr id="3" name="Straight Arrow Connector 2"/>
          <p:cNvCxnSpPr/>
          <p:nvPr/>
        </p:nvCxnSpPr>
        <p:spPr>
          <a:xfrm>
            <a:off x="7696200" y="3542015"/>
            <a:ext cx="0" cy="1095675"/>
          </a:xfrm>
          <a:prstGeom prst="straightConnector1">
            <a:avLst/>
          </a:prstGeom>
          <a:ln>
            <a:prstDash val="dash"/>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50049080"/>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ppt_x</p:attrName>
                                        </p:attrNameLst>
                                      </p:cBhvr>
                                      <p:tavLst>
                                        <p:tav tm="0">
                                          <p:val>
                                            <p:strVal val="#ppt_x-.2"/>
                                          </p:val>
                                        </p:tav>
                                        <p:tav tm="100000">
                                          <p:val>
                                            <p:strVal val="#ppt_x"/>
                                          </p:val>
                                        </p:tav>
                                      </p:tavLst>
                                    </p:anim>
                                    <p:anim calcmode="lin" valueType="num">
                                      <p:cBhvr>
                                        <p:cTn id="8"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linds(horizontal)">
                                      <p:cBhvr>
                                        <p:cTn id="14" dur="500"/>
                                        <p:tgtEl>
                                          <p:spTgt spid="5"/>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13" grpId="0" animBg="1"/>
      <p:bldP spid="1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94373" y="1392218"/>
            <a:ext cx="6004907" cy="570455"/>
          </a:xfrm>
          <a:prstGeom prst="rect">
            <a:avLst/>
          </a:prstGeom>
        </p:spPr>
        <p:style>
          <a:lnRef idx="2">
            <a:schemeClr val="accent4"/>
          </a:lnRef>
          <a:fillRef idx="1">
            <a:schemeClr val="lt1"/>
          </a:fillRef>
          <a:effectRef idx="0">
            <a:schemeClr val="accent4"/>
          </a:effectRef>
          <a:fontRef idx="minor">
            <a:schemeClr val="dk1"/>
          </a:fontRef>
        </p:style>
        <p:txBody>
          <a:bodyPr wrap="square" lIns="73448" tIns="36724" rIns="73448" bIns="36724">
            <a:spAutoFit/>
          </a:bodyPr>
          <a:lstStyle/>
          <a:p>
            <a:pPr algn="ctr" rtl="1"/>
            <a:r>
              <a:rPr lang="fa-IR" sz="3225" b="1" dirty="0">
                <a:solidFill>
                  <a:prstClr val="black"/>
                </a:solidFill>
                <a:cs typeface="B Nazanin" pitchFamily="2" charset="-78"/>
              </a:rPr>
              <a:t>امري دروني و پنهان اما سخت </a:t>
            </a:r>
            <a:r>
              <a:rPr lang="fa-IR" sz="3225" b="1" dirty="0">
                <a:solidFill>
                  <a:prstClr val="black"/>
                </a:solidFill>
                <a:cs typeface="B Nazanin" pitchFamily="2" charset="-78"/>
              </a:rPr>
              <a:t>موثر</a:t>
            </a:r>
            <a:endParaRPr lang="en-US" dirty="0"/>
          </a:p>
        </p:txBody>
      </p:sp>
      <p:sp>
        <p:nvSpPr>
          <p:cNvPr id="5" name="Rectangle 4"/>
          <p:cNvSpPr/>
          <p:nvPr/>
        </p:nvSpPr>
        <p:spPr>
          <a:xfrm>
            <a:off x="228600" y="1937275"/>
            <a:ext cx="8536453" cy="951328"/>
          </a:xfrm>
          <a:prstGeom prst="rect">
            <a:avLst/>
          </a:prstGeom>
        </p:spPr>
        <p:txBody>
          <a:bodyPr wrap="square" lIns="73448" tIns="36724" rIns="73448" bIns="36724">
            <a:spAutoFit/>
          </a:bodyPr>
          <a:lstStyle/>
          <a:p>
            <a:pPr marL="459050" indent="-459050">
              <a:buFont typeface="Wingdings" pitchFamily="2" charset="2"/>
              <a:buChar char="ü"/>
            </a:pPr>
            <a:r>
              <a:rPr lang="fa-IR" sz="2850" b="1" dirty="0">
                <a:solidFill>
                  <a:prstClr val="black"/>
                </a:solidFill>
                <a:cs typeface="B Nazanin" pitchFamily="2" charset="-78"/>
              </a:rPr>
              <a:t>انگاره</a:t>
            </a:r>
          </a:p>
          <a:p>
            <a:pPr marL="459050" indent="-459050">
              <a:buFont typeface="Wingdings" pitchFamily="2" charset="2"/>
              <a:buChar char="ü"/>
            </a:pPr>
            <a:r>
              <a:rPr lang="fa-IR" sz="2850" b="1" dirty="0">
                <a:solidFill>
                  <a:prstClr val="black"/>
                </a:solidFill>
                <a:cs typeface="B Nazanin" pitchFamily="2" charset="-78"/>
              </a:rPr>
              <a:t> تصوير نسبتا پايدار ما از امور و موثر در تعامل ما با آن‌ها</a:t>
            </a:r>
            <a:endParaRPr lang="en-US" sz="2850" dirty="0"/>
          </a:p>
        </p:txBody>
      </p:sp>
      <p:grpSp>
        <p:nvGrpSpPr>
          <p:cNvPr id="9" name="Group 8"/>
          <p:cNvGrpSpPr/>
          <p:nvPr/>
        </p:nvGrpSpPr>
        <p:grpSpPr>
          <a:xfrm>
            <a:off x="100330" y="2842460"/>
            <a:ext cx="3761807" cy="2794640"/>
            <a:chOff x="396241" y="2892105"/>
            <a:chExt cx="6359960" cy="4576757"/>
          </a:xfrm>
        </p:grpSpPr>
        <p:pic>
          <p:nvPicPr>
            <p:cNvPr id="10" name="Picture 9"/>
            <p:cNvPicPr>
              <a:picLocks noChangeAspect="1"/>
            </p:cNvPicPr>
            <p:nvPr/>
          </p:nvPicPr>
          <p:blipFill rotWithShape="1">
            <a:blip r:embed="rId2">
              <a:extLst>
                <a:ext uri="{BEBA8EAE-BF5A-486C-A8C5-ECC9F3942E4B}">
                  <a14:imgProps xmlns:a14="http://schemas.microsoft.com/office/drawing/2010/main">
                    <a14:imgLayer r:embed="rId3">
                      <a14:imgEffect>
                        <a14:artisticTexturizer/>
                      </a14:imgEffect>
                      <a14:imgEffect>
                        <a14:saturation sat="200000"/>
                      </a14:imgEffect>
                    </a14:imgLayer>
                  </a14:imgProps>
                </a:ext>
                <a:ext uri="{28A0092B-C50C-407E-A947-70E740481C1C}">
                  <a14:useLocalDpi xmlns:a14="http://schemas.microsoft.com/office/drawing/2010/main" val="0"/>
                </a:ext>
              </a:extLst>
            </a:blip>
            <a:srcRect l="8598" r="21730"/>
            <a:stretch/>
          </p:blipFill>
          <p:spPr>
            <a:xfrm>
              <a:off x="891541" y="3445502"/>
              <a:ext cx="5348853" cy="402336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241" y="2892105"/>
              <a:ext cx="1317874" cy="121649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4247" y="2926080"/>
              <a:ext cx="1271954" cy="1174111"/>
            </a:xfrm>
            <a:prstGeom prst="rect">
              <a:avLst/>
            </a:prstGeom>
          </p:spPr>
        </p:pic>
      </p:grpSp>
    </p:spTree>
    <p:extLst>
      <p:ext uri="{BB962C8B-B14F-4D97-AF65-F5344CB8AC3E}">
        <p14:creationId xmlns:p14="http://schemas.microsoft.com/office/powerpoint/2010/main" val="12607043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6119" y="1438164"/>
            <a:ext cx="4714385" cy="661595"/>
          </a:xfrm>
          <a:prstGeom prst="roundRect">
            <a:avLst/>
          </a:prstGeom>
          <a:effectLst>
            <a:glow rad="101600">
              <a:schemeClr val="accent4">
                <a:satMod val="175000"/>
                <a:alpha val="40000"/>
              </a:schemeClr>
            </a:glow>
          </a:effectLst>
        </p:spPr>
        <p:style>
          <a:lnRef idx="2">
            <a:schemeClr val="accent4"/>
          </a:lnRef>
          <a:fillRef idx="1">
            <a:schemeClr val="lt1"/>
          </a:fillRef>
          <a:effectRef idx="0">
            <a:schemeClr val="accent4"/>
          </a:effectRef>
          <a:fontRef idx="minor">
            <a:schemeClr val="dk1"/>
          </a:fontRef>
        </p:style>
        <p:txBody>
          <a:bodyPr>
            <a:normAutofit fontScale="90000"/>
          </a:bodyPr>
          <a:lstStyle/>
          <a:p>
            <a:pPr algn="ctr"/>
            <a:r>
              <a:rPr lang="fa-IR" sz="3000" dirty="0">
                <a:ln w="13462">
                  <a:solidFill>
                    <a:schemeClr val="bg1"/>
                  </a:solidFill>
                  <a:prstDash val="solid"/>
                </a:ln>
                <a:effectLst>
                  <a:outerShdw dist="38100" dir="2700000" algn="bl" rotWithShape="0">
                    <a:schemeClr val="accent5"/>
                  </a:outerShdw>
                </a:effectLst>
                <a:cs typeface="2  Nazanin" panose="00000400000000000000" pitchFamily="2" charset="-78"/>
              </a:rPr>
              <a:t>فرایند آفرینش انگاره به </a:t>
            </a:r>
            <a:r>
              <a:rPr lang="fa-IR" sz="3000" dirty="0">
                <a:ln w="13462">
                  <a:solidFill>
                    <a:schemeClr val="bg1"/>
                  </a:solidFill>
                  <a:prstDash val="solid"/>
                </a:ln>
                <a:effectLst>
                  <a:outerShdw dist="38100" dir="2700000" algn="bl" rotWithShape="0">
                    <a:schemeClr val="accent5"/>
                  </a:outerShdw>
                </a:effectLst>
                <a:cs typeface="2  Nazanin" panose="00000400000000000000" pitchFamily="2" charset="-78"/>
              </a:rPr>
              <a:t>وسیله </a:t>
            </a:r>
            <a:r>
              <a:rPr lang="fa-IR" sz="3000" dirty="0">
                <a:ln w="13462">
                  <a:solidFill>
                    <a:schemeClr val="bg1"/>
                  </a:solidFill>
                  <a:prstDash val="solid"/>
                </a:ln>
                <a:effectLst>
                  <a:outerShdw dist="38100" dir="2700000" algn="bl" rotWithShape="0">
                    <a:schemeClr val="accent5"/>
                  </a:outerShdw>
                </a:effectLst>
                <a:cs typeface="2  Nazanin" panose="00000400000000000000" pitchFamily="2" charset="-78"/>
              </a:rPr>
              <a:t>تخیّل</a:t>
            </a:r>
            <a:r>
              <a:rPr lang="fa-IR" b="1" dirty="0">
                <a:cs typeface="2  Nazanin" panose="00000400000000000000" pitchFamily="2" charset="-78"/>
              </a:rPr>
              <a:t/>
            </a:r>
            <a:br>
              <a:rPr lang="fa-IR" b="1" dirty="0">
                <a:cs typeface="2  Nazanin" panose="00000400000000000000" pitchFamily="2" charset="-78"/>
              </a:rPr>
            </a:br>
            <a:endParaRPr lang="fa-IR" dirty="0"/>
          </a:p>
        </p:txBody>
      </p:sp>
      <p:sp>
        <p:nvSpPr>
          <p:cNvPr id="3" name="Content Placeholder 2"/>
          <p:cNvSpPr>
            <a:spLocks noGrp="1"/>
          </p:cNvSpPr>
          <p:nvPr>
            <p:ph idx="1"/>
          </p:nvPr>
        </p:nvSpPr>
        <p:spPr>
          <a:xfrm>
            <a:off x="2065468" y="3092150"/>
            <a:ext cx="5486401" cy="2267175"/>
          </a:xfrm>
          <a:prstGeom prst="wedgeRoundRectCallout">
            <a:avLst>
              <a:gd name="adj1" fmla="val -24300"/>
              <a:gd name="adj2" fmla="val -58517"/>
              <a:gd name="adj3" fmla="val 16667"/>
            </a:avLst>
          </a:prstGeom>
        </p:spPr>
        <p:style>
          <a:lnRef idx="2">
            <a:schemeClr val="accent6"/>
          </a:lnRef>
          <a:fillRef idx="1">
            <a:schemeClr val="lt1"/>
          </a:fillRef>
          <a:effectRef idx="0">
            <a:schemeClr val="accent6"/>
          </a:effectRef>
          <a:fontRef idx="minor">
            <a:schemeClr val="dk1"/>
          </a:fontRef>
        </p:style>
        <p:txBody>
          <a:bodyPr>
            <a:normAutofit fontScale="92500"/>
          </a:bodyPr>
          <a:lstStyle/>
          <a:p>
            <a:pPr marL="0" indent="0">
              <a:buNone/>
            </a:pPr>
            <a:r>
              <a:rPr lang="fa-IR" sz="1800" b="1" dirty="0">
                <a:solidFill>
                  <a:schemeClr val="accent6">
                    <a:lumMod val="50000"/>
                  </a:schemeClr>
                </a:solidFill>
                <a:cs typeface="B Nazanin" panose="00000400000000000000" pitchFamily="2" charset="-78"/>
              </a:rPr>
              <a:t>1- </a:t>
            </a:r>
            <a:r>
              <a:rPr lang="fa-IR" sz="2100" b="1" dirty="0">
                <a:solidFill>
                  <a:schemeClr val="tx1"/>
                </a:solidFill>
                <a:cs typeface="B Nazanin" panose="00000400000000000000" pitchFamily="2" charset="-78"/>
              </a:rPr>
              <a:t>گزینش دو صورت از حافظه</a:t>
            </a:r>
            <a:r>
              <a:rPr lang="fa-IR" sz="2100" b="1" dirty="0">
                <a:solidFill>
                  <a:schemeClr val="accent6">
                    <a:lumMod val="50000"/>
                  </a:schemeClr>
                </a:solidFill>
                <a:cs typeface="B Nazanin" panose="00000400000000000000" pitchFamily="2" charset="-78"/>
              </a:rPr>
              <a:t> </a:t>
            </a:r>
            <a:r>
              <a:rPr lang="fa-IR" sz="1800" b="1" dirty="0">
                <a:solidFill>
                  <a:schemeClr val="accent6">
                    <a:lumMod val="50000"/>
                  </a:schemeClr>
                </a:solidFill>
                <a:cs typeface="B Nazanin" panose="00000400000000000000" pitchFamily="2" charset="-78"/>
              </a:rPr>
              <a:t>.....................  </a:t>
            </a:r>
            <a:r>
              <a:rPr lang="fa-IR" sz="2250" b="1" dirty="0">
                <a:solidFill>
                  <a:schemeClr val="tx1"/>
                </a:solidFill>
                <a:cs typeface="B Nazanin" panose="00000400000000000000" pitchFamily="2" charset="-78"/>
              </a:rPr>
              <a:t>شراره        خرس  </a:t>
            </a:r>
            <a:endParaRPr lang="fa-IR" sz="1800" b="1" dirty="0">
              <a:solidFill>
                <a:schemeClr val="tx1"/>
              </a:solidFill>
              <a:cs typeface="B Nazanin" panose="00000400000000000000" pitchFamily="2" charset="-78"/>
            </a:endParaRPr>
          </a:p>
          <a:p>
            <a:pPr marL="0" indent="0">
              <a:buNone/>
            </a:pPr>
            <a:r>
              <a:rPr lang="fa-IR" sz="1800" b="1" dirty="0">
                <a:solidFill>
                  <a:schemeClr val="accent6">
                    <a:lumMod val="50000"/>
                  </a:schemeClr>
                </a:solidFill>
                <a:cs typeface="B Nazanin" panose="00000400000000000000" pitchFamily="2" charset="-78"/>
              </a:rPr>
              <a:t>2- </a:t>
            </a:r>
            <a:r>
              <a:rPr lang="fa-IR" sz="2100" b="1" dirty="0">
                <a:solidFill>
                  <a:schemeClr val="tx1"/>
                </a:solidFill>
                <a:cs typeface="B Nazanin" panose="00000400000000000000" pitchFamily="2" charset="-78"/>
              </a:rPr>
              <a:t>اسناد یکی به دیگری</a:t>
            </a:r>
            <a:r>
              <a:rPr lang="fa-IR" sz="1800" b="1" dirty="0">
                <a:solidFill>
                  <a:schemeClr val="accent6">
                    <a:lumMod val="50000"/>
                  </a:schemeClr>
                </a:solidFill>
                <a:cs typeface="B Nazanin" panose="00000400000000000000" pitchFamily="2" charset="-78"/>
              </a:rPr>
              <a:t>...............................  </a:t>
            </a:r>
            <a:r>
              <a:rPr lang="fa-IR" sz="2250" b="1" dirty="0">
                <a:solidFill>
                  <a:schemeClr val="tx1"/>
                </a:solidFill>
                <a:cs typeface="B Nazanin" panose="00000400000000000000" pitchFamily="2" charset="-78"/>
              </a:rPr>
              <a:t>شراره خرس است.</a:t>
            </a:r>
          </a:p>
          <a:p>
            <a:pPr marL="0" indent="0">
              <a:buNone/>
            </a:pPr>
            <a:r>
              <a:rPr lang="fa-IR" sz="1800" b="1" dirty="0">
                <a:solidFill>
                  <a:schemeClr val="accent6">
                    <a:lumMod val="50000"/>
                  </a:schemeClr>
                </a:solidFill>
                <a:cs typeface="B Nazanin" panose="00000400000000000000" pitchFamily="2" charset="-78"/>
              </a:rPr>
              <a:t>3- </a:t>
            </a:r>
            <a:r>
              <a:rPr lang="fa-IR" sz="2100" b="1" dirty="0">
                <a:solidFill>
                  <a:schemeClr val="tx1"/>
                </a:solidFill>
                <a:cs typeface="B Nazanin" panose="00000400000000000000" pitchFamily="2" charset="-78"/>
              </a:rPr>
              <a:t>برجسته و فربه سازی یکی</a:t>
            </a:r>
            <a:r>
              <a:rPr lang="fa-IR" sz="1800" b="1" dirty="0">
                <a:solidFill>
                  <a:schemeClr val="accent6">
                    <a:lumMod val="50000"/>
                  </a:schemeClr>
                </a:solidFill>
                <a:cs typeface="B Nazanin" panose="00000400000000000000" pitchFamily="2" charset="-78"/>
              </a:rPr>
              <a:t>...................... </a:t>
            </a:r>
            <a:r>
              <a:rPr lang="fa-IR" sz="2250" b="1" dirty="0">
                <a:solidFill>
                  <a:schemeClr val="tx1"/>
                </a:solidFill>
                <a:cs typeface="B Nazanin" panose="00000400000000000000" pitchFamily="2" charset="-78"/>
              </a:rPr>
              <a:t>شراره </a:t>
            </a:r>
            <a:r>
              <a:rPr lang="fa-IR" sz="2250" b="1" u="sng" dirty="0">
                <a:solidFill>
                  <a:schemeClr val="tx1"/>
                </a:solidFill>
                <a:cs typeface="B Nazanin" panose="00000400000000000000" pitchFamily="2" charset="-78"/>
              </a:rPr>
              <a:t>خرس</a:t>
            </a:r>
          </a:p>
          <a:p>
            <a:pPr marL="0" indent="0">
              <a:buNone/>
            </a:pPr>
            <a:r>
              <a:rPr lang="fa-IR" sz="1800" b="1" dirty="0">
                <a:solidFill>
                  <a:schemeClr val="accent6">
                    <a:lumMod val="50000"/>
                  </a:schemeClr>
                </a:solidFill>
                <a:cs typeface="B Nazanin" panose="00000400000000000000" pitchFamily="2" charset="-78"/>
              </a:rPr>
              <a:t>4- </a:t>
            </a:r>
            <a:r>
              <a:rPr lang="fa-IR" sz="2100" b="1" dirty="0">
                <a:solidFill>
                  <a:schemeClr val="tx1"/>
                </a:solidFill>
                <a:cs typeface="B Nazanin" panose="00000400000000000000" pitchFamily="2" charset="-78"/>
              </a:rPr>
              <a:t>جانشینی یکی به جای دیگری</a:t>
            </a:r>
            <a:r>
              <a:rPr lang="fa-IR" sz="1800" b="1" dirty="0">
                <a:solidFill>
                  <a:schemeClr val="accent6">
                    <a:lumMod val="50000"/>
                  </a:schemeClr>
                </a:solidFill>
                <a:cs typeface="B Nazanin" panose="00000400000000000000" pitchFamily="2" charset="-78"/>
              </a:rPr>
              <a:t>................ </a:t>
            </a:r>
            <a:r>
              <a:rPr lang="fa-IR" sz="2250" b="1" dirty="0">
                <a:solidFill>
                  <a:schemeClr val="tx1"/>
                </a:solidFill>
                <a:cs typeface="B Nazanin" panose="00000400000000000000" pitchFamily="2" charset="-78"/>
              </a:rPr>
              <a:t>خرس</a:t>
            </a:r>
          </a:p>
          <a:p>
            <a:pPr marL="0" indent="0">
              <a:buNone/>
            </a:pPr>
            <a:r>
              <a:rPr lang="fa-IR" sz="1800" b="1" dirty="0">
                <a:solidFill>
                  <a:schemeClr val="accent6">
                    <a:lumMod val="50000"/>
                  </a:schemeClr>
                </a:solidFill>
                <a:cs typeface="B Nazanin" panose="00000400000000000000" pitchFamily="2" charset="-78"/>
              </a:rPr>
              <a:t>5- </a:t>
            </a:r>
            <a:r>
              <a:rPr lang="fa-IR" sz="2100" b="1" dirty="0">
                <a:solidFill>
                  <a:schemeClr val="tx1"/>
                </a:solidFill>
                <a:cs typeface="B Nazanin" panose="00000400000000000000" pitchFamily="2" charset="-78"/>
              </a:rPr>
              <a:t>اسم و نماد شدن</a:t>
            </a:r>
            <a:r>
              <a:rPr lang="fa-IR" sz="1800" b="1" dirty="0">
                <a:solidFill>
                  <a:schemeClr val="accent6">
                    <a:lumMod val="50000"/>
                  </a:schemeClr>
                </a:solidFill>
                <a:cs typeface="B Nazanin" panose="00000400000000000000" pitchFamily="2" charset="-78"/>
              </a:rPr>
              <a:t>...................................... </a:t>
            </a:r>
            <a:r>
              <a:rPr lang="fa-IR" sz="2250" b="1" dirty="0">
                <a:solidFill>
                  <a:schemeClr val="tx1"/>
                </a:solidFill>
                <a:cs typeface="B Nazanin" panose="00000400000000000000" pitchFamily="2" charset="-78"/>
              </a:rPr>
              <a:t>شراره یعنی خرس</a:t>
            </a:r>
          </a:p>
          <a:p>
            <a:pPr marL="0" indent="0">
              <a:buNone/>
            </a:pPr>
            <a:endParaRPr lang="fa-IR" sz="1800" b="1" dirty="0">
              <a:solidFill>
                <a:schemeClr val="accent6">
                  <a:lumMod val="50000"/>
                </a:schemeClr>
              </a:solidFill>
              <a:cs typeface="B Nazanin" panose="00000400000000000000" pitchFamily="2" charset="-78"/>
            </a:endParaRPr>
          </a:p>
        </p:txBody>
      </p:sp>
      <p:sp>
        <p:nvSpPr>
          <p:cNvPr id="4" name="Rounded Rectangular Callout 3"/>
          <p:cNvSpPr/>
          <p:nvPr/>
        </p:nvSpPr>
        <p:spPr>
          <a:xfrm>
            <a:off x="2977177" y="2297430"/>
            <a:ext cx="1024666" cy="363071"/>
          </a:xfrm>
          <a:prstGeom prst="wedgeRoundRectCallout">
            <a:avLst>
              <a:gd name="adj1" fmla="val 428"/>
              <a:gd name="adj2" fmla="val 109167"/>
              <a:gd name="adj3" fmla="val 16667"/>
            </a:avLst>
          </a:prstGeom>
          <a:scene3d>
            <a:camera prst="orthographicFront"/>
            <a:lightRig rig="threePt" dir="t"/>
          </a:scene3d>
          <a:sp3d>
            <a:bevelT prst="convex"/>
          </a:sp3d>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100" b="1" dirty="0">
                <a:solidFill>
                  <a:schemeClr val="accent6">
                    <a:lumMod val="50000"/>
                  </a:schemeClr>
                </a:solidFill>
                <a:cs typeface="B Nazanin" panose="00000400000000000000" pitchFamily="2" charset="-78"/>
              </a:rPr>
              <a:t>مثال</a:t>
            </a:r>
            <a:endParaRPr lang="fa-IR" sz="2100" b="1" dirty="0">
              <a:solidFill>
                <a:schemeClr val="accent6">
                  <a:lumMod val="50000"/>
                </a:schemeClr>
              </a:solidFill>
              <a:cs typeface="B Nazanin" panose="00000400000000000000" pitchFamily="2" charset="-78"/>
            </a:endParaRPr>
          </a:p>
        </p:txBody>
      </p:sp>
      <p:sp>
        <p:nvSpPr>
          <p:cNvPr id="5" name="Action Button: Forward or Next 4">
            <a:hlinkClick r:id="rId2" action="ppaction://hlinksldjump" highlightClick="1"/>
          </p:cNvPr>
          <p:cNvSpPr/>
          <p:nvPr/>
        </p:nvSpPr>
        <p:spPr>
          <a:xfrm>
            <a:off x="4437530" y="5448075"/>
            <a:ext cx="258183" cy="177503"/>
          </a:xfrm>
          <a:prstGeom prst="actionButtonForwardNext">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fa-IR"/>
          </a:p>
        </p:txBody>
      </p:sp>
      <p:sp>
        <p:nvSpPr>
          <p:cNvPr id="8" name="Action Button: Back or Previous 7">
            <a:hlinkClick r:id="rId3" action="ppaction://hlinksldjump" highlightClick="1"/>
          </p:cNvPr>
          <p:cNvSpPr/>
          <p:nvPr/>
        </p:nvSpPr>
        <p:spPr>
          <a:xfrm>
            <a:off x="4001843" y="5448076"/>
            <a:ext cx="282390" cy="177502"/>
          </a:xfrm>
          <a:prstGeom prst="actionButtonBackPrevious">
            <a:avLst/>
          </a:prstGeom>
        </p:spPr>
        <p:style>
          <a:lnRef idx="2">
            <a:schemeClr val="accent1"/>
          </a:lnRef>
          <a:fillRef idx="1">
            <a:schemeClr val="lt1"/>
          </a:fillRef>
          <a:effectRef idx="0">
            <a:schemeClr val="accent1"/>
          </a:effectRef>
          <a:fontRef idx="minor">
            <a:schemeClr val="dk1"/>
          </a:fontRef>
        </p:style>
        <p:txBody>
          <a:bodyPr rtlCol="1" anchor="ctr"/>
          <a:lstStyle/>
          <a:p>
            <a:pPr algn="ctr"/>
            <a:endParaRPr lang="fa-IR"/>
          </a:p>
        </p:txBody>
      </p:sp>
    </p:spTree>
    <p:extLst>
      <p:ext uri="{BB962C8B-B14F-4D97-AF65-F5344CB8AC3E}">
        <p14:creationId xmlns:p14="http://schemas.microsoft.com/office/powerpoint/2010/main" val="81918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0090" y="1935874"/>
            <a:ext cx="3535789" cy="496196"/>
          </a:xfrm>
          <a:prstGeom prst="roundRect">
            <a:avLst/>
          </a:prstGeom>
          <a:effectLst>
            <a:glow rad="101600">
              <a:schemeClr val="accent4">
                <a:satMod val="175000"/>
                <a:alpha val="40000"/>
              </a:schemeClr>
            </a:glow>
          </a:effectLst>
        </p:spPr>
        <p:style>
          <a:lnRef idx="2">
            <a:schemeClr val="accent4"/>
          </a:lnRef>
          <a:fillRef idx="1">
            <a:schemeClr val="lt1"/>
          </a:fillRef>
          <a:effectRef idx="0">
            <a:schemeClr val="accent4"/>
          </a:effectRef>
          <a:fontRef idx="minor">
            <a:schemeClr val="dk1"/>
          </a:fontRef>
        </p:style>
        <p:txBody>
          <a:bodyPr>
            <a:normAutofit fontScale="90000"/>
          </a:bodyPr>
          <a:lstStyle/>
          <a:p>
            <a:pPr>
              <a:defRPr/>
            </a:pPr>
            <a:r>
              <a:rPr lang="fa-IR" sz="2250" dirty="0">
                <a:ln w="13462">
                  <a:solidFill>
                    <a:schemeClr val="bg1"/>
                  </a:solidFill>
                  <a:prstDash val="solid"/>
                </a:ln>
                <a:effectLst>
                  <a:outerShdw dist="38100" dir="2700000" algn="bl" rotWithShape="0">
                    <a:schemeClr val="accent5"/>
                  </a:outerShdw>
                </a:effectLst>
                <a:cs typeface="2  Nazanin" panose="00000400000000000000" pitchFamily="2" charset="-78"/>
              </a:rPr>
              <a:t>فرایند آفرینش انگاره به وسیله تخیّل</a:t>
            </a:r>
            <a:r>
              <a:rPr lang="fa-IR" b="1" dirty="0">
                <a:cs typeface="2  Nazanin" panose="00000400000000000000" pitchFamily="2" charset="-78"/>
              </a:rPr>
              <a:t/>
            </a:r>
            <a:br>
              <a:rPr lang="fa-IR" b="1" dirty="0">
                <a:cs typeface="2  Nazanin" panose="00000400000000000000" pitchFamily="2" charset="-78"/>
              </a:rPr>
            </a:br>
            <a:endParaRPr lang="fa-IR" dirty="0"/>
          </a:p>
        </p:txBody>
      </p:sp>
      <p:sp>
        <p:nvSpPr>
          <p:cNvPr id="3" name="Content Placeholder 2"/>
          <p:cNvSpPr>
            <a:spLocks noGrp="1"/>
          </p:cNvSpPr>
          <p:nvPr>
            <p:ph idx="1"/>
          </p:nvPr>
        </p:nvSpPr>
        <p:spPr>
          <a:xfrm>
            <a:off x="2692004" y="3176587"/>
            <a:ext cx="4114800" cy="1700213"/>
          </a:xfrm>
          <a:prstGeom prst="wedgeRoundRectCallout">
            <a:avLst>
              <a:gd name="adj1" fmla="val -24300"/>
              <a:gd name="adj2" fmla="val -58517"/>
              <a:gd name="adj3" fmla="val 16667"/>
            </a:avLst>
          </a:prstGeom>
        </p:spPr>
        <p:style>
          <a:lnRef idx="2">
            <a:schemeClr val="accent6"/>
          </a:lnRef>
          <a:fillRef idx="1">
            <a:schemeClr val="lt1"/>
          </a:fillRef>
          <a:effectRef idx="0">
            <a:schemeClr val="accent6"/>
          </a:effectRef>
          <a:fontRef idx="minor">
            <a:schemeClr val="dk1"/>
          </a:fontRef>
        </p:style>
        <p:txBody>
          <a:bodyPr>
            <a:normAutofit fontScale="85000" lnSpcReduction="10000"/>
          </a:bodyPr>
          <a:lstStyle/>
          <a:p>
            <a:pPr marL="0" indent="0">
              <a:buNone/>
              <a:defRPr/>
            </a:pPr>
            <a:r>
              <a:rPr lang="fa-IR" sz="1350" b="1" dirty="0">
                <a:solidFill>
                  <a:schemeClr val="accent6">
                    <a:lumMod val="50000"/>
                  </a:schemeClr>
                </a:solidFill>
                <a:cs typeface="B Nazanin" panose="00000400000000000000" pitchFamily="2" charset="-78"/>
              </a:rPr>
              <a:t>1- </a:t>
            </a:r>
            <a:r>
              <a:rPr lang="fa-IR" sz="1575" b="1" dirty="0">
                <a:solidFill>
                  <a:schemeClr val="tx1"/>
                </a:solidFill>
                <a:cs typeface="B Nazanin" panose="00000400000000000000" pitchFamily="2" charset="-78"/>
              </a:rPr>
              <a:t>گزینش دو صورت از حافظه</a:t>
            </a:r>
            <a:r>
              <a:rPr lang="fa-IR" sz="1575" b="1" dirty="0">
                <a:solidFill>
                  <a:schemeClr val="accent6">
                    <a:lumMod val="50000"/>
                  </a:schemeClr>
                </a:solidFill>
                <a:cs typeface="B Nazanin" panose="00000400000000000000" pitchFamily="2" charset="-78"/>
              </a:rPr>
              <a:t> </a:t>
            </a:r>
            <a:r>
              <a:rPr lang="fa-IR" sz="1350" b="1" dirty="0">
                <a:solidFill>
                  <a:schemeClr val="accent6">
                    <a:lumMod val="50000"/>
                  </a:schemeClr>
                </a:solidFill>
                <a:cs typeface="B Nazanin" panose="00000400000000000000" pitchFamily="2" charset="-78"/>
              </a:rPr>
              <a:t>.................. کوکاکولا</a:t>
            </a:r>
            <a:r>
              <a:rPr lang="fa-IR" sz="1688" b="1" dirty="0">
                <a:solidFill>
                  <a:schemeClr val="tx1"/>
                </a:solidFill>
                <a:cs typeface="B Nazanin" panose="00000400000000000000" pitchFamily="2" charset="-78"/>
              </a:rPr>
              <a:t>        </a:t>
            </a:r>
            <a:r>
              <a:rPr lang="fa-IR" sz="1688" dirty="0">
                <a:solidFill>
                  <a:schemeClr val="tx1"/>
                </a:solidFill>
                <a:cs typeface="B Nazanin" panose="00000400000000000000" pitchFamily="2" charset="-78"/>
              </a:rPr>
              <a:t>نوشابه </a:t>
            </a:r>
            <a:r>
              <a:rPr lang="fa-IR" sz="1688" b="1" dirty="0">
                <a:solidFill>
                  <a:schemeClr val="tx1"/>
                </a:solidFill>
                <a:cs typeface="B Nazanin" panose="00000400000000000000" pitchFamily="2" charset="-78"/>
              </a:rPr>
              <a:t> </a:t>
            </a:r>
            <a:endParaRPr lang="fa-IR" sz="1350" b="1" dirty="0">
              <a:solidFill>
                <a:schemeClr val="tx1"/>
              </a:solidFill>
              <a:cs typeface="B Nazanin" panose="00000400000000000000" pitchFamily="2" charset="-78"/>
            </a:endParaRPr>
          </a:p>
          <a:p>
            <a:pPr marL="0" indent="0">
              <a:buNone/>
              <a:defRPr/>
            </a:pPr>
            <a:r>
              <a:rPr lang="fa-IR" sz="1350" b="1" dirty="0">
                <a:solidFill>
                  <a:schemeClr val="accent6">
                    <a:lumMod val="50000"/>
                  </a:schemeClr>
                </a:solidFill>
                <a:cs typeface="B Nazanin" panose="00000400000000000000" pitchFamily="2" charset="-78"/>
              </a:rPr>
              <a:t>2- </a:t>
            </a:r>
            <a:r>
              <a:rPr lang="fa-IR" sz="1575" b="1" dirty="0">
                <a:solidFill>
                  <a:schemeClr val="tx1"/>
                </a:solidFill>
                <a:cs typeface="B Nazanin" panose="00000400000000000000" pitchFamily="2" charset="-78"/>
              </a:rPr>
              <a:t>اسناد یکی به دیگری</a:t>
            </a:r>
            <a:r>
              <a:rPr lang="fa-IR" sz="1350" b="1" dirty="0">
                <a:solidFill>
                  <a:schemeClr val="accent6">
                    <a:lumMod val="50000"/>
                  </a:schemeClr>
                </a:solidFill>
                <a:cs typeface="B Nazanin" panose="00000400000000000000" pitchFamily="2" charset="-78"/>
              </a:rPr>
              <a:t>.............................. </a:t>
            </a:r>
            <a:r>
              <a:rPr lang="fa-IR" sz="1688" dirty="0">
                <a:solidFill>
                  <a:schemeClr val="tx1"/>
                </a:solidFill>
                <a:cs typeface="B Nazanin" panose="00000400000000000000" pitchFamily="2" charset="-78"/>
              </a:rPr>
              <a:t>کوکاکولا نوشابه است</a:t>
            </a:r>
            <a:r>
              <a:rPr lang="fa-IR" sz="1688" b="1" dirty="0">
                <a:solidFill>
                  <a:schemeClr val="tx1"/>
                </a:solidFill>
                <a:cs typeface="B Nazanin" panose="00000400000000000000" pitchFamily="2" charset="-78"/>
              </a:rPr>
              <a:t>.</a:t>
            </a:r>
          </a:p>
          <a:p>
            <a:pPr marL="0" indent="0">
              <a:buNone/>
              <a:defRPr/>
            </a:pPr>
            <a:r>
              <a:rPr lang="fa-IR" sz="1350" b="1" dirty="0">
                <a:solidFill>
                  <a:schemeClr val="accent6">
                    <a:lumMod val="50000"/>
                  </a:schemeClr>
                </a:solidFill>
                <a:cs typeface="B Nazanin" panose="00000400000000000000" pitchFamily="2" charset="-78"/>
              </a:rPr>
              <a:t>3- </a:t>
            </a:r>
            <a:r>
              <a:rPr lang="fa-IR" sz="1575" b="1" dirty="0">
                <a:solidFill>
                  <a:schemeClr val="tx1"/>
                </a:solidFill>
                <a:cs typeface="B Nazanin" panose="00000400000000000000" pitchFamily="2" charset="-78"/>
              </a:rPr>
              <a:t>برجسته و فربه سازی یکی</a:t>
            </a:r>
            <a:r>
              <a:rPr lang="fa-IR" sz="1350" b="1" dirty="0">
                <a:solidFill>
                  <a:schemeClr val="accent6">
                    <a:lumMod val="50000"/>
                  </a:schemeClr>
                </a:solidFill>
                <a:cs typeface="B Nazanin" panose="00000400000000000000" pitchFamily="2" charset="-78"/>
              </a:rPr>
              <a:t>...................... .......</a:t>
            </a:r>
            <a:r>
              <a:rPr lang="fa-IR" sz="1688" b="1" dirty="0">
                <a:solidFill>
                  <a:schemeClr val="tx1"/>
                </a:solidFill>
                <a:cs typeface="B Nazanin" panose="00000400000000000000" pitchFamily="2" charset="-78"/>
              </a:rPr>
              <a:t>کوکاکولا </a:t>
            </a:r>
            <a:r>
              <a:rPr lang="fa-IR" sz="1688" dirty="0">
                <a:solidFill>
                  <a:schemeClr val="tx1"/>
                </a:solidFill>
                <a:cs typeface="B Nazanin" panose="00000400000000000000" pitchFamily="2" charset="-78"/>
              </a:rPr>
              <a:t>نوشابه</a:t>
            </a:r>
            <a:endParaRPr lang="fa-IR" sz="1688" u="sng" dirty="0">
              <a:solidFill>
                <a:schemeClr val="tx1"/>
              </a:solidFill>
              <a:cs typeface="B Nazanin" panose="00000400000000000000" pitchFamily="2" charset="-78"/>
            </a:endParaRPr>
          </a:p>
          <a:p>
            <a:pPr marL="0" indent="0">
              <a:buNone/>
              <a:defRPr/>
            </a:pPr>
            <a:r>
              <a:rPr lang="fa-IR" sz="1350" b="1" dirty="0">
                <a:solidFill>
                  <a:schemeClr val="accent6">
                    <a:lumMod val="50000"/>
                  </a:schemeClr>
                </a:solidFill>
                <a:cs typeface="B Nazanin" panose="00000400000000000000" pitchFamily="2" charset="-78"/>
              </a:rPr>
              <a:t>4- </a:t>
            </a:r>
            <a:r>
              <a:rPr lang="fa-IR" sz="1575" b="1" dirty="0">
                <a:solidFill>
                  <a:schemeClr val="tx1"/>
                </a:solidFill>
                <a:cs typeface="B Nazanin" panose="00000400000000000000" pitchFamily="2" charset="-78"/>
              </a:rPr>
              <a:t>جانشینی یکی به جای دیگری</a:t>
            </a:r>
            <a:r>
              <a:rPr lang="fa-IR" sz="1350" b="1" dirty="0">
                <a:solidFill>
                  <a:schemeClr val="accent6">
                    <a:lumMod val="50000"/>
                  </a:schemeClr>
                </a:solidFill>
                <a:cs typeface="B Nazanin" panose="00000400000000000000" pitchFamily="2" charset="-78"/>
              </a:rPr>
              <a:t>......................................</a:t>
            </a:r>
            <a:r>
              <a:rPr lang="fa-IR" sz="1688" b="1" dirty="0">
                <a:solidFill>
                  <a:schemeClr val="tx1"/>
                </a:solidFill>
                <a:cs typeface="B Nazanin" panose="00000400000000000000" pitchFamily="2" charset="-78"/>
              </a:rPr>
              <a:t>کوکاکولا</a:t>
            </a:r>
          </a:p>
          <a:p>
            <a:pPr marL="0" indent="0">
              <a:buNone/>
              <a:defRPr/>
            </a:pPr>
            <a:r>
              <a:rPr lang="fa-IR" sz="1350" b="1" dirty="0">
                <a:solidFill>
                  <a:schemeClr val="accent6">
                    <a:lumMod val="50000"/>
                  </a:schemeClr>
                </a:solidFill>
                <a:cs typeface="B Nazanin" panose="00000400000000000000" pitchFamily="2" charset="-78"/>
              </a:rPr>
              <a:t>5- </a:t>
            </a:r>
            <a:r>
              <a:rPr lang="fa-IR" sz="1575" b="1" dirty="0">
                <a:solidFill>
                  <a:schemeClr val="tx1"/>
                </a:solidFill>
                <a:cs typeface="B Nazanin" panose="00000400000000000000" pitchFamily="2" charset="-78"/>
              </a:rPr>
              <a:t>اسم و نماد شدن</a:t>
            </a:r>
            <a:r>
              <a:rPr lang="fa-IR" sz="1350" b="1" dirty="0">
                <a:solidFill>
                  <a:schemeClr val="accent6">
                    <a:lumMod val="50000"/>
                  </a:schemeClr>
                </a:solidFill>
                <a:cs typeface="B Nazanin" panose="00000400000000000000" pitchFamily="2" charset="-78"/>
              </a:rPr>
              <a:t> ..........................................</a:t>
            </a:r>
            <a:r>
              <a:rPr lang="fa-IR" sz="1425" b="1" dirty="0">
                <a:solidFill>
                  <a:schemeClr val="accent6">
                    <a:lumMod val="50000"/>
                  </a:schemeClr>
                </a:solidFill>
                <a:cs typeface="B Nazanin" panose="00000400000000000000" pitchFamily="2" charset="-78"/>
              </a:rPr>
              <a:t>نوشابه یعنی کوکاکولا</a:t>
            </a:r>
            <a:endParaRPr lang="fa-IR" sz="1425" b="1" dirty="0">
              <a:solidFill>
                <a:schemeClr val="tx1"/>
              </a:solidFill>
              <a:cs typeface="B Nazanin" panose="00000400000000000000" pitchFamily="2" charset="-78"/>
            </a:endParaRPr>
          </a:p>
          <a:p>
            <a:pPr marL="0" indent="0">
              <a:buNone/>
              <a:defRPr/>
            </a:pPr>
            <a:endParaRPr lang="fa-IR" sz="1350" b="1" dirty="0">
              <a:solidFill>
                <a:schemeClr val="accent6">
                  <a:lumMod val="50000"/>
                </a:schemeClr>
              </a:solidFill>
              <a:cs typeface="B Nazanin" panose="00000400000000000000" pitchFamily="2" charset="-78"/>
            </a:endParaRPr>
          </a:p>
        </p:txBody>
      </p:sp>
      <p:sp>
        <p:nvSpPr>
          <p:cNvPr id="4" name="Rounded Rectangular Callout 3"/>
          <p:cNvSpPr/>
          <p:nvPr/>
        </p:nvSpPr>
        <p:spPr>
          <a:xfrm>
            <a:off x="3375883" y="2580324"/>
            <a:ext cx="768500" cy="272303"/>
          </a:xfrm>
          <a:prstGeom prst="wedgeRoundRectCallout">
            <a:avLst>
              <a:gd name="adj1" fmla="val 428"/>
              <a:gd name="adj2" fmla="val 109167"/>
              <a:gd name="adj3" fmla="val 16667"/>
            </a:avLst>
          </a:prstGeom>
          <a:scene3d>
            <a:camera prst="orthographicFront"/>
            <a:lightRig rig="threePt" dir="t"/>
          </a:scene3d>
          <a:sp3d>
            <a:bevelT prst="convex"/>
          </a:sp3d>
        </p:spPr>
        <p:style>
          <a:lnRef idx="1">
            <a:schemeClr val="accent6"/>
          </a:lnRef>
          <a:fillRef idx="2">
            <a:schemeClr val="accent6"/>
          </a:fillRef>
          <a:effectRef idx="1">
            <a:schemeClr val="accent6"/>
          </a:effectRef>
          <a:fontRef idx="minor">
            <a:schemeClr val="dk1"/>
          </a:fontRef>
        </p:style>
        <p:txBody>
          <a:bodyPr rtlCol="1" anchor="ctr"/>
          <a:lstStyle/>
          <a:p>
            <a:pPr algn="ctr">
              <a:defRPr/>
            </a:pPr>
            <a:r>
              <a:rPr lang="fa-IR" sz="1575" b="1" dirty="0">
                <a:solidFill>
                  <a:schemeClr val="accent6">
                    <a:lumMod val="50000"/>
                  </a:schemeClr>
                </a:solidFill>
                <a:cs typeface="B Nazanin" panose="00000400000000000000" pitchFamily="2" charset="-78"/>
              </a:rPr>
              <a:t>مثال</a:t>
            </a:r>
          </a:p>
        </p:txBody>
      </p:sp>
      <p:sp>
        <p:nvSpPr>
          <p:cNvPr id="5" name="Action Button: Forward or Next 4">
            <a:hlinkClick r:id="rId2" action="ppaction://hlinksldjump" highlightClick="1"/>
          </p:cNvPr>
          <p:cNvSpPr/>
          <p:nvPr/>
        </p:nvSpPr>
        <p:spPr>
          <a:xfrm>
            <a:off x="4470797" y="4943475"/>
            <a:ext cx="194072" cy="133350"/>
          </a:xfrm>
          <a:prstGeom prst="actionButtonForwardNext">
            <a:avLst/>
          </a:prstGeom>
        </p:spPr>
        <p:style>
          <a:lnRef idx="2">
            <a:schemeClr val="accent1"/>
          </a:lnRef>
          <a:fillRef idx="1">
            <a:schemeClr val="lt1"/>
          </a:fillRef>
          <a:effectRef idx="0">
            <a:schemeClr val="accent1"/>
          </a:effectRef>
          <a:fontRef idx="minor">
            <a:schemeClr val="dk1"/>
          </a:fontRef>
        </p:style>
        <p:txBody>
          <a:bodyPr rtlCol="1" anchor="ctr"/>
          <a:lstStyle/>
          <a:p>
            <a:pPr algn="ctr">
              <a:defRPr/>
            </a:pPr>
            <a:endParaRPr lang="fa-IR"/>
          </a:p>
        </p:txBody>
      </p:sp>
      <p:sp>
        <p:nvSpPr>
          <p:cNvPr id="8" name="Action Button: Back or Previous 7">
            <a:hlinkClick r:id="rId3" action="ppaction://hlinksldjump" highlightClick="1"/>
          </p:cNvPr>
          <p:cNvSpPr/>
          <p:nvPr/>
        </p:nvSpPr>
        <p:spPr>
          <a:xfrm>
            <a:off x="4144567" y="4943475"/>
            <a:ext cx="211931" cy="133350"/>
          </a:xfrm>
          <a:prstGeom prst="actionButtonBackPrevious">
            <a:avLst/>
          </a:prstGeom>
        </p:spPr>
        <p:style>
          <a:lnRef idx="2">
            <a:schemeClr val="accent1"/>
          </a:lnRef>
          <a:fillRef idx="1">
            <a:schemeClr val="lt1"/>
          </a:fillRef>
          <a:effectRef idx="0">
            <a:schemeClr val="accent1"/>
          </a:effectRef>
          <a:fontRef idx="minor">
            <a:schemeClr val="dk1"/>
          </a:fontRef>
        </p:style>
        <p:txBody>
          <a:bodyPr rtlCol="1" anchor="ctr"/>
          <a:lstStyle/>
          <a:p>
            <a:pPr algn="ctr">
              <a:defRPr/>
            </a:pPr>
            <a:endParaRPr lang="fa-IR"/>
          </a:p>
        </p:txBody>
      </p:sp>
    </p:spTree>
    <p:extLst>
      <p:ext uri="{BB962C8B-B14F-4D97-AF65-F5344CB8AC3E}">
        <p14:creationId xmlns:p14="http://schemas.microsoft.com/office/powerpoint/2010/main" val="1239231111"/>
      </p:ext>
    </p:extLst>
  </p:cSld>
  <p:clrMapOvr>
    <a:masterClrMapping/>
  </p:clrMapOvr>
  <p:transition spd="med">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nvPr>
        </p:nvGraphicFramePr>
        <p:xfrm>
          <a:off x="602672" y="1306945"/>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64299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867742" y="1610828"/>
            <a:ext cx="1567416" cy="553972"/>
          </a:xfrm>
          <a:prstGeom prst="rect">
            <a:avLst/>
          </a:prstGeom>
        </p:spPr>
        <p:txBody>
          <a:bodyPr wrap="square" lIns="68551" tIns="34277" rIns="68551" bIns="34277">
            <a:spAutoFit/>
          </a:bodyPr>
          <a:lstStyle/>
          <a:p>
            <a:r>
              <a:rPr lang="fa-IR" sz="3150" b="1" dirty="0">
                <a:solidFill>
                  <a:prstClr val="black"/>
                </a:solidFill>
                <a:cs typeface="B Nazanin" pitchFamily="2" charset="-78"/>
              </a:rPr>
              <a:t>تاثیرانگاره</a:t>
            </a:r>
            <a:endParaRPr lang="en-US" sz="3150" dirty="0"/>
          </a:p>
        </p:txBody>
      </p:sp>
      <p:cxnSp>
        <p:nvCxnSpPr>
          <p:cNvPr id="5" name="Straight Arrow Connector 4"/>
          <p:cNvCxnSpPr/>
          <p:nvPr/>
        </p:nvCxnSpPr>
        <p:spPr>
          <a:xfrm flipH="1">
            <a:off x="4804946" y="1887813"/>
            <a:ext cx="80010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805546" y="1636569"/>
            <a:ext cx="1846721" cy="3624043"/>
          </a:xfrm>
          <a:prstGeom prst="rect">
            <a:avLst/>
          </a:prstGeom>
        </p:spPr>
        <p:txBody>
          <a:bodyPr wrap="square" lIns="68551" tIns="34277" rIns="68551" bIns="34277">
            <a:spAutoFit/>
          </a:bodyPr>
          <a:lstStyle/>
          <a:p>
            <a:pPr algn="r" rtl="1"/>
            <a:r>
              <a:rPr lang="fa-IR" sz="3300" b="1" dirty="0">
                <a:solidFill>
                  <a:prstClr val="black"/>
                </a:solidFill>
                <a:cs typeface="B Nazanin" pitchFamily="2" charset="-78"/>
              </a:rPr>
              <a:t>احساسات</a:t>
            </a:r>
          </a:p>
          <a:p>
            <a:pPr algn="r" rtl="1"/>
            <a:r>
              <a:rPr lang="fa-IR" sz="3300" b="1" dirty="0">
                <a:solidFill>
                  <a:prstClr val="black"/>
                </a:solidFill>
                <a:cs typeface="B Nazanin" pitchFamily="2" charset="-78"/>
              </a:rPr>
              <a:t>باورها</a:t>
            </a:r>
            <a:endParaRPr lang="fa-IR" sz="3300" b="1" dirty="0">
              <a:solidFill>
                <a:prstClr val="black"/>
              </a:solidFill>
              <a:cs typeface="B Nazanin" pitchFamily="2" charset="-78"/>
            </a:endParaRPr>
          </a:p>
          <a:p>
            <a:pPr algn="r" rtl="1"/>
            <a:r>
              <a:rPr lang="fa-IR" sz="3300" b="1" dirty="0">
                <a:solidFill>
                  <a:prstClr val="black"/>
                </a:solidFill>
                <a:cs typeface="B Nazanin" pitchFamily="2" charset="-78"/>
              </a:rPr>
              <a:t>گفتار</a:t>
            </a:r>
          </a:p>
          <a:p>
            <a:pPr algn="r" rtl="1"/>
            <a:r>
              <a:rPr lang="fa-IR" sz="3300" b="1" dirty="0">
                <a:solidFill>
                  <a:prstClr val="black"/>
                </a:solidFill>
                <a:cs typeface="B Nazanin" pitchFamily="2" charset="-78"/>
              </a:rPr>
              <a:t>كردار</a:t>
            </a:r>
          </a:p>
          <a:p>
            <a:pPr algn="r" rtl="1"/>
            <a:r>
              <a:rPr lang="fa-IR" sz="3300" b="1" dirty="0">
                <a:solidFill>
                  <a:prstClr val="black"/>
                </a:solidFill>
                <a:cs typeface="B Nazanin" pitchFamily="2" charset="-78"/>
              </a:rPr>
              <a:t>داوري</a:t>
            </a:r>
          </a:p>
          <a:p>
            <a:pPr algn="r" rtl="1"/>
            <a:r>
              <a:rPr lang="fa-IR" sz="3300" b="1" dirty="0">
                <a:solidFill>
                  <a:prstClr val="black"/>
                </a:solidFill>
                <a:cs typeface="B Nazanin" pitchFamily="2" charset="-78"/>
              </a:rPr>
              <a:t>موضع‌گيري</a:t>
            </a:r>
          </a:p>
          <a:p>
            <a:pPr algn="r" rtl="1"/>
            <a:r>
              <a:rPr lang="fa-IR" sz="3300" b="1" dirty="0">
                <a:solidFill>
                  <a:prstClr val="black"/>
                </a:solidFill>
                <a:cs typeface="B Nazanin" pitchFamily="2" charset="-78"/>
              </a:rPr>
              <a:t>انتخاب</a:t>
            </a:r>
            <a:endParaRPr lang="en-US" sz="3300" dirty="0"/>
          </a:p>
        </p:txBody>
      </p:sp>
    </p:spTree>
    <p:extLst>
      <p:ext uri="{BB962C8B-B14F-4D97-AF65-F5344CB8AC3E}">
        <p14:creationId xmlns:p14="http://schemas.microsoft.com/office/powerpoint/2010/main" val="39751424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p:cTn id="1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9" dur="10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 calcmode="lin" valueType="num">
                                      <p:cBhvr>
                                        <p:cTn id="24"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5" dur="10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6" dur="10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p:cTn id="31"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3" dur="1000"/>
                                        <p:tgtEl>
                                          <p:spTgt spid="6">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 calcmode="lin" valueType="num">
                                      <p:cBhvr>
                                        <p:cTn id="38"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9" dur="10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40" dur="1000"/>
                                        <p:tgtEl>
                                          <p:spTgt spid="6">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 calcmode="lin" valueType="num">
                                      <p:cBhvr>
                                        <p:cTn id="45"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6" dur="10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7" dur="1000"/>
                                        <p:tgtEl>
                                          <p:spTgt spid="6">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6">
                                            <p:txEl>
                                              <p:pRg st="5" end="5"/>
                                            </p:txEl>
                                          </p:spTgt>
                                        </p:tgtEl>
                                        <p:attrNameLst>
                                          <p:attrName>style.visibility</p:attrName>
                                        </p:attrNameLst>
                                      </p:cBhvr>
                                      <p:to>
                                        <p:strVal val="visible"/>
                                      </p:to>
                                    </p:set>
                                    <p:anim calcmode="lin" valueType="num">
                                      <p:cBhvr>
                                        <p:cTn id="52"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53" dur="10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54" dur="1000"/>
                                        <p:tgtEl>
                                          <p:spTgt spid="6">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6">
                                            <p:txEl>
                                              <p:pRg st="6" end="6"/>
                                            </p:txEl>
                                          </p:spTgt>
                                        </p:tgtEl>
                                        <p:attrNameLst>
                                          <p:attrName>style.visibility</p:attrName>
                                        </p:attrNameLst>
                                      </p:cBhvr>
                                      <p:to>
                                        <p:strVal val="visible"/>
                                      </p:to>
                                    </p:set>
                                    <p:anim calcmode="lin" valueType="num">
                                      <p:cBhvr>
                                        <p:cTn id="59"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60" dur="1000" fill="hold"/>
                                        <p:tgtEl>
                                          <p:spTgt spid="6">
                                            <p:txEl>
                                              <p:pRg st="6" end="6"/>
                                            </p:txEl>
                                          </p:spTgt>
                                        </p:tgtEl>
                                        <p:attrNameLst>
                                          <p:attrName>ppt_h</p:attrName>
                                        </p:attrNameLst>
                                      </p:cBhvr>
                                      <p:tavLst>
                                        <p:tav tm="0">
                                          <p:val>
                                            <p:fltVal val="0"/>
                                          </p:val>
                                        </p:tav>
                                        <p:tav tm="100000">
                                          <p:val>
                                            <p:strVal val="#ppt_h"/>
                                          </p:val>
                                        </p:tav>
                                      </p:tavLst>
                                    </p:anim>
                                    <p:animEffect transition="in" filter="fade">
                                      <p:cBhvr>
                                        <p:cTn id="61" dur="1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629932"/>
            <a:ext cx="9144000" cy="2308324"/>
          </a:xfrm>
          <a:prstGeom prst="rect">
            <a:avLst/>
          </a:prstGeom>
          <a:noFill/>
        </p:spPr>
        <p:txBody>
          <a:bodyPr>
            <a:spAutoFit/>
          </a:bodyPr>
          <a:lstStyle/>
          <a:p>
            <a:pPr>
              <a:lnSpc>
                <a:spcPct val="150000"/>
              </a:lnSpc>
              <a:defRPr/>
            </a:pPr>
            <a:r>
              <a:rPr lang="fa-IR"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1">
                      <a:satMod val="175000"/>
                      <a:alpha val="40000"/>
                    </a:schemeClr>
                  </a:glow>
                  <a:outerShdw blurRad="50800" dist="40000" dir="5400000" algn="tl" rotWithShape="0">
                    <a:srgbClr val="000000">
                      <a:shade val="5000"/>
                      <a:satMod val="120000"/>
                      <a:alpha val="33000"/>
                    </a:srgbClr>
                  </a:outerShdw>
                </a:effectLst>
                <a:latin typeface="Arial"/>
                <a:cs typeface="B Hamid" pitchFamily="2" charset="-78"/>
              </a:rPr>
              <a:t>منم که شهره شهرم به عشق ورزیدن	</a:t>
            </a:r>
            <a:endParaRPr lang="en-US"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1">
                    <a:satMod val="175000"/>
                    <a:alpha val="40000"/>
                  </a:schemeClr>
                </a:glow>
                <a:outerShdw blurRad="50800" dist="40000" dir="5400000" algn="tl" rotWithShape="0">
                  <a:srgbClr val="000000">
                    <a:shade val="5000"/>
                    <a:satMod val="120000"/>
                    <a:alpha val="33000"/>
                  </a:srgbClr>
                </a:outerShdw>
              </a:effectLst>
              <a:latin typeface="Arial"/>
              <a:cs typeface="B Hamid" pitchFamily="2" charset="-78"/>
            </a:endParaRPr>
          </a:p>
          <a:p>
            <a:pPr>
              <a:lnSpc>
                <a:spcPct val="150000"/>
              </a:lnSpc>
              <a:defRPr/>
            </a:pPr>
            <a:r>
              <a:rPr lang="en-US"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1">
                      <a:satMod val="175000"/>
                      <a:alpha val="40000"/>
                    </a:schemeClr>
                  </a:glow>
                  <a:outerShdw blurRad="50800" dist="40000" dir="5400000" algn="tl" rotWithShape="0">
                    <a:srgbClr val="000000">
                      <a:shade val="5000"/>
                      <a:satMod val="120000"/>
                      <a:alpha val="33000"/>
                    </a:srgbClr>
                  </a:outerShdw>
                </a:effectLst>
                <a:latin typeface="Arial"/>
                <a:cs typeface="B Hamid" pitchFamily="2" charset="-78"/>
              </a:rPr>
              <a:t>      </a:t>
            </a:r>
          </a:p>
          <a:p>
            <a:pPr>
              <a:lnSpc>
                <a:spcPct val="150000"/>
              </a:lnSpc>
              <a:defRPr/>
            </a:pPr>
            <a:r>
              <a:rPr lang="en-US"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1">
                      <a:satMod val="175000"/>
                      <a:alpha val="40000"/>
                    </a:schemeClr>
                  </a:glow>
                  <a:outerShdw blurRad="50800" dist="40000" dir="5400000" algn="tl" rotWithShape="0">
                    <a:srgbClr val="000000">
                      <a:shade val="5000"/>
                      <a:satMod val="120000"/>
                      <a:alpha val="33000"/>
                    </a:srgbClr>
                  </a:outerShdw>
                </a:effectLst>
                <a:latin typeface="Arial"/>
                <a:cs typeface="B Hamid" pitchFamily="2" charset="-78"/>
              </a:rPr>
              <a:t>                              </a:t>
            </a:r>
            <a:r>
              <a:rPr lang="fa-IR"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1">
                      <a:satMod val="175000"/>
                      <a:alpha val="40000"/>
                    </a:schemeClr>
                  </a:glow>
                  <a:outerShdw blurRad="50800" dist="40000" dir="5400000" algn="tl" rotWithShape="0">
                    <a:srgbClr val="000000">
                      <a:shade val="5000"/>
                      <a:satMod val="120000"/>
                      <a:alpha val="33000"/>
                    </a:srgbClr>
                  </a:outerShdw>
                </a:effectLst>
                <a:latin typeface="Arial"/>
                <a:cs typeface="B Hamid" pitchFamily="2" charset="-78"/>
              </a:rPr>
              <a:t>منـم کـه دیـده </a:t>
            </a:r>
            <a:r>
              <a:rPr lang="fa-IR" sz="3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1">
                      <a:satMod val="175000"/>
                      <a:alpha val="40000"/>
                    </a:schemeClr>
                  </a:glow>
                  <a:outerShdw blurRad="50800" dist="40000" dir="5400000" algn="tl" rotWithShape="0">
                    <a:srgbClr val="000000">
                      <a:shade val="5000"/>
                      <a:satMod val="120000"/>
                      <a:alpha val="33000"/>
                    </a:srgbClr>
                  </a:outerShdw>
                </a:effectLst>
                <a:latin typeface="Arial"/>
                <a:cs typeface="B Hamid" pitchFamily="2" charset="-78"/>
              </a:rPr>
              <a:t>نیـالوده ام </a:t>
            </a:r>
            <a:r>
              <a:rPr lang="fa-IR"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1">
                      <a:satMod val="175000"/>
                      <a:alpha val="40000"/>
                    </a:schemeClr>
                  </a:glow>
                  <a:outerShdw blurRad="50800" dist="40000" dir="5400000" algn="tl" rotWithShape="0">
                    <a:srgbClr val="000000">
                      <a:shade val="5000"/>
                      <a:satMod val="120000"/>
                      <a:alpha val="33000"/>
                    </a:srgbClr>
                  </a:outerShdw>
                </a:effectLst>
                <a:latin typeface="Arial"/>
                <a:cs typeface="B Hamid" pitchFamily="2" charset="-78"/>
              </a:rPr>
              <a:t>به بـد دیدن</a:t>
            </a:r>
            <a:endParaRPr lang="en-US" sz="32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1">
                    <a:satMod val="175000"/>
                    <a:alpha val="40000"/>
                  </a:schemeClr>
                </a:glow>
                <a:outerShdw blurRad="50800" dist="40000" dir="5400000" algn="tl" rotWithShape="0">
                  <a:srgbClr val="000000">
                    <a:shade val="5000"/>
                    <a:satMod val="120000"/>
                    <a:alpha val="33000"/>
                  </a:srgbClr>
                </a:outerShdw>
              </a:effectLst>
              <a:latin typeface="Arial"/>
              <a:cs typeface="B Hamid" pitchFamily="2" charset="-78"/>
            </a:endParaRPr>
          </a:p>
        </p:txBody>
      </p:sp>
      <p:sp>
        <p:nvSpPr>
          <p:cNvPr id="61445" name="Slide Number Placeholder 4"/>
          <p:cNvSpPr>
            <a:spLocks noGrp="1"/>
          </p:cNvSpPr>
          <p:nvPr>
            <p:ph type="sldNum" sz="quarter" idx="11"/>
          </p:nvPr>
        </p:nvSpPr>
        <p:spPr>
          <a:noFill/>
        </p:spPr>
        <p:txBody>
          <a:bodyPr/>
          <a:lstStyle/>
          <a:p>
            <a:fld id="{78FA02A3-D1E7-4271-B3C1-BF12596F9706}" type="slidenum">
              <a:rPr lang="ar-SA" smtClean="0">
                <a:solidFill>
                  <a:srgbClr val="000000"/>
                </a:solidFill>
                <a:latin typeface="Arial" pitchFamily="34" charset="0"/>
                <a:cs typeface="Arial" pitchFamily="34" charset="0"/>
              </a:rPr>
              <a:pPr/>
              <a:t>59</a:t>
            </a:fld>
            <a:endParaRPr lang="en-US" smtClean="0">
              <a:solidFill>
                <a:srgbClr val="000000"/>
              </a:solidFill>
              <a:latin typeface="Arial" pitchFamily="34" charset="0"/>
              <a:cs typeface="Arial" pitchFamily="34" charset="0"/>
            </a:endParaRPr>
          </a:p>
        </p:txBody>
      </p:sp>
      <p:sp>
        <p:nvSpPr>
          <p:cNvPr id="61446" name="TextBox 5"/>
          <p:cNvSpPr txBox="1">
            <a:spLocks noChangeArrowheads="1"/>
          </p:cNvSpPr>
          <p:nvPr/>
        </p:nvSpPr>
        <p:spPr bwMode="auto">
          <a:xfrm>
            <a:off x="0" y="6488113"/>
            <a:ext cx="762000" cy="369887"/>
          </a:xfrm>
          <a:prstGeom prst="rect">
            <a:avLst/>
          </a:prstGeom>
          <a:noFill/>
          <a:ln w="9525">
            <a:noFill/>
            <a:miter lim="800000"/>
            <a:headEnd/>
            <a:tailEnd/>
          </a:ln>
        </p:spPr>
        <p:txBody>
          <a:bodyPr>
            <a:spAutoFit/>
          </a:bodyPr>
          <a:lstStyle/>
          <a:p>
            <a:pPr algn="l" rtl="0"/>
            <a:r>
              <a:rPr lang="fa-IR" b="1">
                <a:solidFill>
                  <a:srgbClr val="CC3300"/>
                </a:solidFill>
                <a:latin typeface="Arial"/>
                <a:cs typeface="Arial"/>
              </a:rPr>
              <a:t>2031</a:t>
            </a:r>
            <a:endParaRPr lang="en-US" b="1">
              <a:solidFill>
                <a:srgbClr val="CC3300"/>
              </a:solidFill>
              <a:latin typeface="Arial"/>
              <a:cs typeface="Arial"/>
            </a:endParaRPr>
          </a:p>
        </p:txBody>
      </p:sp>
      <p:sp>
        <p:nvSpPr>
          <p:cNvPr id="13" name="TextBox 12"/>
          <p:cNvSpPr txBox="1"/>
          <p:nvPr/>
        </p:nvSpPr>
        <p:spPr>
          <a:xfrm>
            <a:off x="5562600" y="838200"/>
            <a:ext cx="2895600" cy="492443"/>
          </a:xfrm>
          <a:prstGeom prst="rect">
            <a:avLst/>
          </a:prstGeom>
          <a:noFill/>
        </p:spPr>
        <p:txBody>
          <a:bodyPr wrap="square" rtlCol="1">
            <a:spAutoFit/>
          </a:bodyPr>
          <a:lstStyle/>
          <a:p>
            <a:pPr fontAlgn="auto">
              <a:spcBef>
                <a:spcPts val="0"/>
              </a:spcBef>
              <a:spcAft>
                <a:spcPts val="0"/>
              </a:spcAft>
            </a:pPr>
            <a:r>
              <a:rPr lang="fa-IR" sz="2600" b="1" dirty="0" smtClean="0">
                <a:solidFill>
                  <a:srgbClr val="000000"/>
                </a:solidFill>
                <a:latin typeface="Arial"/>
                <a:cs typeface="B Compset" pitchFamily="2" charset="-78"/>
              </a:rPr>
              <a:t>تأملی دیگر در بیت حافظ</a:t>
            </a:r>
            <a:endParaRPr lang="ar-SA" sz="2600" b="1" dirty="0">
              <a:solidFill>
                <a:srgbClr val="000000"/>
              </a:solidFill>
              <a:latin typeface="Arial"/>
              <a:cs typeface="B Compset" pitchFamily="2" charset="-78"/>
            </a:endParaRPr>
          </a:p>
        </p:txBody>
      </p:sp>
      <p:sp>
        <p:nvSpPr>
          <p:cNvPr id="14" name="TextBox 13"/>
          <p:cNvSpPr txBox="1"/>
          <p:nvPr/>
        </p:nvSpPr>
        <p:spPr>
          <a:xfrm>
            <a:off x="1752600" y="3893656"/>
            <a:ext cx="6858000" cy="1592744"/>
          </a:xfrm>
          <a:prstGeom prst="rect">
            <a:avLst/>
          </a:prstGeom>
          <a:noFill/>
        </p:spPr>
        <p:txBody>
          <a:bodyPr wrap="square" rtlCol="1">
            <a:spAutoFit/>
          </a:bodyPr>
          <a:lstStyle/>
          <a:p>
            <a:pPr fontAlgn="auto">
              <a:lnSpc>
                <a:spcPct val="200000"/>
              </a:lnSpc>
              <a:spcBef>
                <a:spcPts val="0"/>
              </a:spcBef>
              <a:spcAft>
                <a:spcPts val="0"/>
              </a:spcAft>
            </a:pPr>
            <a:r>
              <a:rPr lang="fa-IR" sz="2600" dirty="0" smtClean="0">
                <a:solidFill>
                  <a:srgbClr val="000000"/>
                </a:solidFill>
                <a:latin typeface="Arial"/>
                <a:cs typeface="B Compset" pitchFamily="2" charset="-78"/>
              </a:rPr>
              <a:t>1- دیده آلوده </a:t>
            </a:r>
            <a:endParaRPr lang="en-US" sz="2600" dirty="0" smtClean="0">
              <a:solidFill>
                <a:srgbClr val="000000"/>
              </a:solidFill>
              <a:latin typeface="Arial"/>
              <a:cs typeface="B Compset" pitchFamily="2" charset="-78"/>
            </a:endParaRPr>
          </a:p>
          <a:p>
            <a:pPr fontAlgn="auto">
              <a:lnSpc>
                <a:spcPct val="200000"/>
              </a:lnSpc>
              <a:spcBef>
                <a:spcPts val="0"/>
              </a:spcBef>
              <a:spcAft>
                <a:spcPts val="0"/>
              </a:spcAft>
            </a:pPr>
            <a:r>
              <a:rPr lang="fa-IR" sz="2600" dirty="0" smtClean="0">
                <a:solidFill>
                  <a:srgbClr val="000000"/>
                </a:solidFill>
                <a:latin typeface="Arial"/>
                <a:cs typeface="B Compset" pitchFamily="2" charset="-78"/>
              </a:rPr>
              <a:t>2- برنامه پیشگیری و درمان</a:t>
            </a:r>
            <a:endParaRPr lang="ar-SA" sz="2600" dirty="0">
              <a:solidFill>
                <a:srgbClr val="000000"/>
              </a:solidFill>
              <a:latin typeface="Arial"/>
              <a:cs typeface="B Compset"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800" y="2819400"/>
            <a:ext cx="2857500" cy="189547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4724400"/>
            <a:ext cx="3276600" cy="1897347"/>
          </a:xfrm>
          <a:prstGeom prst="rect">
            <a:avLst/>
          </a:prstGeom>
        </p:spPr>
      </p:pic>
    </p:spTree>
    <p:extLst>
      <p:ext uri="{BB962C8B-B14F-4D97-AF65-F5344CB8AC3E}">
        <p14:creationId xmlns:p14="http://schemas.microsoft.com/office/powerpoint/2010/main" val="4259547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
                                        </p:tgtEl>
                                        <p:attrNameLst>
                                          <p:attrName>ppt_y</p:attrName>
                                        </p:attrNameLst>
                                      </p:cBhvr>
                                      <p:tavLst>
                                        <p:tav tm="0">
                                          <p:val>
                                            <p:strVal val="#ppt_y"/>
                                          </p:val>
                                        </p:tav>
                                        <p:tav tm="100000">
                                          <p:val>
                                            <p:strVal val="#ppt_y"/>
                                          </p:val>
                                        </p:tav>
                                      </p:tavLst>
                                    </p:anim>
                                    <p:anim calcmode="lin" valueType="num">
                                      <p:cBhvr>
                                        <p:cTn id="13"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blinds(horizontal)">
                                      <p:cBhvr>
                                        <p:cTn id="20" dur="500"/>
                                        <p:tgtEl>
                                          <p:spTgt spid="1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blinds(horizontal)">
                                      <p:cBhvr>
                                        <p:cTn id="25" dur="500"/>
                                        <p:tgtEl>
                                          <p:spTgt spid="1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xit" presetSubtype="0" fill="hold" nodeType="clickEffect">
                                  <p:stCondLst>
                                    <p:cond delay="0"/>
                                  </p:stCondLst>
                                  <p:childTnLst>
                                    <p:animEffect transition="out" filter="fade">
                                      <p:cBhvr>
                                        <p:cTn id="29" dur="1000"/>
                                        <p:tgtEl>
                                          <p:spTgt spid="4"/>
                                        </p:tgtEl>
                                      </p:cBhvr>
                                    </p:animEffect>
                                    <p:anim calcmode="lin" valueType="num">
                                      <p:cBhvr>
                                        <p:cTn id="30" dur="1000"/>
                                        <p:tgtEl>
                                          <p:spTgt spid="4"/>
                                        </p:tgtEl>
                                        <p:attrNameLst>
                                          <p:attrName>ppt_x</p:attrName>
                                        </p:attrNameLst>
                                      </p:cBhvr>
                                      <p:tavLst>
                                        <p:tav tm="0">
                                          <p:val>
                                            <p:strVal val="ppt_x"/>
                                          </p:val>
                                        </p:tav>
                                        <p:tav tm="100000">
                                          <p:val>
                                            <p:strVal val="ppt_x"/>
                                          </p:val>
                                        </p:tav>
                                      </p:tavLst>
                                    </p:anim>
                                    <p:anim calcmode="lin" valueType="num">
                                      <p:cBhvr>
                                        <p:cTn id="31" dur="1000"/>
                                        <p:tgtEl>
                                          <p:spTgt spid="4"/>
                                        </p:tgtEl>
                                        <p:attrNameLst>
                                          <p:attrName>ppt_y</p:attrName>
                                        </p:attrNameLst>
                                      </p:cBhvr>
                                      <p:tavLst>
                                        <p:tav tm="0">
                                          <p:val>
                                            <p:strVal val="ppt_y"/>
                                          </p:val>
                                        </p:tav>
                                        <p:tav tm="100000">
                                          <p:val>
                                            <p:strVal val="ppt_y+.1"/>
                                          </p:val>
                                        </p:tav>
                                      </p:tavLst>
                                    </p:anim>
                                    <p:set>
                                      <p:cBhvr>
                                        <p:cTn id="32" dur="1" fill="hold">
                                          <p:stCondLst>
                                            <p:cond delay="999"/>
                                          </p:stCondLst>
                                        </p:cTn>
                                        <p:tgtEl>
                                          <p:spTgt spid="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42" presetClass="exit" presetSubtype="0" fill="hold" nodeType="clickEffect">
                                  <p:stCondLst>
                                    <p:cond delay="0"/>
                                  </p:stCondLst>
                                  <p:childTnLst>
                                    <p:animEffect transition="out" filter="fade">
                                      <p:cBhvr>
                                        <p:cTn id="36" dur="1000"/>
                                        <p:tgtEl>
                                          <p:spTgt spid="5"/>
                                        </p:tgtEl>
                                      </p:cBhvr>
                                    </p:animEffect>
                                    <p:anim calcmode="lin" valueType="num">
                                      <p:cBhvr>
                                        <p:cTn id="37" dur="1000"/>
                                        <p:tgtEl>
                                          <p:spTgt spid="5"/>
                                        </p:tgtEl>
                                        <p:attrNameLst>
                                          <p:attrName>ppt_x</p:attrName>
                                        </p:attrNameLst>
                                      </p:cBhvr>
                                      <p:tavLst>
                                        <p:tav tm="0">
                                          <p:val>
                                            <p:strVal val="ppt_x"/>
                                          </p:val>
                                        </p:tav>
                                        <p:tav tm="100000">
                                          <p:val>
                                            <p:strVal val="ppt_x"/>
                                          </p:val>
                                        </p:tav>
                                      </p:tavLst>
                                    </p:anim>
                                    <p:anim calcmode="lin" valueType="num">
                                      <p:cBhvr>
                                        <p:cTn id="38" dur="1000"/>
                                        <p:tgtEl>
                                          <p:spTgt spid="5"/>
                                        </p:tgtEl>
                                        <p:attrNameLst>
                                          <p:attrName>ppt_y</p:attrName>
                                        </p:attrNameLst>
                                      </p:cBhvr>
                                      <p:tavLst>
                                        <p:tav tm="0">
                                          <p:val>
                                            <p:strVal val="ppt_y"/>
                                          </p:val>
                                        </p:tav>
                                        <p:tav tm="100000">
                                          <p:val>
                                            <p:strVal val="ppt_y+.1"/>
                                          </p:val>
                                        </p:tav>
                                      </p:tavLst>
                                    </p:anim>
                                    <p:set>
                                      <p:cBhvr>
                                        <p:cTn id="39"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1611862"/>
            <a:ext cx="7677150" cy="1754326"/>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lnSpc>
                <a:spcPct val="150000"/>
              </a:lnSpc>
              <a:defRPr/>
            </a:pPr>
            <a:r>
              <a:rPr lang="fa-IR" sz="2400" b="1" dirty="0">
                <a:ln w="11430"/>
                <a:effectLst>
                  <a:outerShdw blurRad="50800" dist="39000" dir="5460000" algn="tl">
                    <a:srgbClr val="000000">
                      <a:alpha val="38000"/>
                    </a:srgbClr>
                  </a:outerShdw>
                </a:effectLst>
                <a:latin typeface="Arial"/>
                <a:cs typeface="B Titr" panose="00000700000000000000" pitchFamily="2" charset="-78"/>
              </a:rPr>
              <a:t>منم که شهره شهرم به عشق ورزیدن	</a:t>
            </a:r>
            <a:endParaRPr lang="en-US" sz="2400" b="1" dirty="0">
              <a:ln w="11430"/>
              <a:effectLst>
                <a:outerShdw blurRad="50800" dist="39000" dir="5460000" algn="tl">
                  <a:srgbClr val="000000">
                    <a:alpha val="38000"/>
                  </a:srgbClr>
                </a:outerShdw>
              </a:effectLst>
              <a:latin typeface="Arial"/>
              <a:cs typeface="B Titr" panose="00000700000000000000" pitchFamily="2" charset="-78"/>
            </a:endParaRPr>
          </a:p>
          <a:p>
            <a:pPr>
              <a:lnSpc>
                <a:spcPct val="150000"/>
              </a:lnSpc>
              <a:defRPr/>
            </a:pPr>
            <a:r>
              <a:rPr lang="en-US" sz="2400" b="1" dirty="0">
                <a:ln w="11430"/>
                <a:effectLst>
                  <a:outerShdw blurRad="50800" dist="39000" dir="5460000" algn="tl">
                    <a:srgbClr val="000000">
                      <a:alpha val="38000"/>
                    </a:srgbClr>
                  </a:outerShdw>
                </a:effectLst>
                <a:latin typeface="Arial"/>
                <a:cs typeface="B Titr" panose="00000700000000000000" pitchFamily="2" charset="-78"/>
              </a:rPr>
              <a:t>      </a:t>
            </a:r>
          </a:p>
          <a:p>
            <a:pPr algn="r" rtl="1">
              <a:lnSpc>
                <a:spcPct val="150000"/>
              </a:lnSpc>
              <a:defRPr/>
            </a:pPr>
            <a:r>
              <a:rPr lang="en-US" sz="2400" b="1" dirty="0">
                <a:ln w="11430"/>
                <a:effectLst>
                  <a:outerShdw blurRad="50800" dist="39000" dir="5460000" algn="tl">
                    <a:srgbClr val="000000">
                      <a:alpha val="38000"/>
                    </a:srgbClr>
                  </a:outerShdw>
                </a:effectLst>
                <a:latin typeface="Arial"/>
                <a:cs typeface="B Titr" panose="00000700000000000000" pitchFamily="2" charset="-78"/>
              </a:rPr>
              <a:t>                              </a:t>
            </a:r>
            <a:r>
              <a:rPr lang="fa-IR" sz="2400" b="1" dirty="0">
                <a:ln w="11430"/>
                <a:effectLst>
                  <a:outerShdw blurRad="50800" dist="39000" dir="5460000" algn="tl">
                    <a:srgbClr val="000000">
                      <a:alpha val="38000"/>
                    </a:srgbClr>
                  </a:outerShdw>
                </a:effectLst>
                <a:latin typeface="Arial"/>
                <a:cs typeface="B Titr" panose="00000700000000000000" pitchFamily="2" charset="-78"/>
              </a:rPr>
              <a:t>منـم کـه دیـده </a:t>
            </a:r>
            <a:r>
              <a:rPr lang="fa-IR" sz="2400" b="1" dirty="0">
                <a:ln w="11430"/>
                <a:effectLst>
                  <a:outerShdw blurRad="50800" dist="39000" dir="5460000" algn="tl">
                    <a:srgbClr val="000000">
                      <a:alpha val="38000"/>
                    </a:srgbClr>
                  </a:outerShdw>
                </a:effectLst>
                <a:latin typeface="Arial"/>
                <a:cs typeface="B Titr" panose="00000700000000000000" pitchFamily="2" charset="-78"/>
              </a:rPr>
              <a:t>نیـالوده ام </a:t>
            </a:r>
            <a:r>
              <a:rPr lang="fa-IR" sz="2400" b="1" dirty="0">
                <a:ln w="11430"/>
                <a:effectLst>
                  <a:outerShdw blurRad="50800" dist="39000" dir="5460000" algn="tl">
                    <a:srgbClr val="000000">
                      <a:alpha val="38000"/>
                    </a:srgbClr>
                  </a:outerShdw>
                </a:effectLst>
                <a:latin typeface="Arial"/>
                <a:cs typeface="B Titr" panose="00000700000000000000" pitchFamily="2" charset="-78"/>
              </a:rPr>
              <a:t>به بـد دیدن</a:t>
            </a:r>
            <a:endParaRPr lang="en-US" sz="2400" b="1" dirty="0">
              <a:ln w="11430"/>
              <a:effectLst>
                <a:outerShdw blurRad="50800" dist="39000" dir="5460000" algn="tl">
                  <a:srgbClr val="000000">
                    <a:alpha val="38000"/>
                  </a:srgbClr>
                </a:outerShdw>
              </a:effectLst>
              <a:latin typeface="Arial"/>
              <a:cs typeface="B Titr" panose="00000700000000000000" pitchFamily="2" charset="-78"/>
            </a:endParaRPr>
          </a:p>
        </p:txBody>
      </p:sp>
      <p:sp>
        <p:nvSpPr>
          <p:cNvPr id="61445" name="Slide Number Placeholder 4"/>
          <p:cNvSpPr>
            <a:spLocks noGrp="1"/>
          </p:cNvSpPr>
          <p:nvPr>
            <p:ph type="sldNum" sz="quarter" idx="12"/>
          </p:nvPr>
        </p:nvSpPr>
        <p:spPr>
          <a:noFill/>
        </p:spPr>
        <p:txBody>
          <a:bodyPr/>
          <a:lstStyle/>
          <a:p>
            <a:fld id="{78FA02A3-D1E7-4271-B3C1-BF12596F9706}" type="slidenum">
              <a:rPr lang="ar-SA" smtClean="0">
                <a:solidFill>
                  <a:srgbClr val="000000"/>
                </a:solidFill>
                <a:latin typeface="Arial" pitchFamily="34" charset="0"/>
                <a:cs typeface="Arial" pitchFamily="34" charset="0"/>
              </a:rPr>
              <a:pPr/>
              <a:t>60</a:t>
            </a:fld>
            <a:endParaRPr lang="en-US" smtClean="0">
              <a:solidFill>
                <a:srgbClr val="000000"/>
              </a:solidFill>
              <a:latin typeface="Arial" pitchFamily="34" charset="0"/>
              <a:cs typeface="Arial" pitchFamily="34" charset="0"/>
            </a:endParaRPr>
          </a:p>
        </p:txBody>
      </p:sp>
      <p:sp>
        <p:nvSpPr>
          <p:cNvPr id="61446" name="TextBox 5"/>
          <p:cNvSpPr txBox="1">
            <a:spLocks noChangeArrowheads="1"/>
          </p:cNvSpPr>
          <p:nvPr/>
        </p:nvSpPr>
        <p:spPr bwMode="auto">
          <a:xfrm>
            <a:off x="857250" y="5723337"/>
            <a:ext cx="619125" cy="646331"/>
          </a:xfrm>
          <a:prstGeom prst="rect">
            <a:avLst/>
          </a:prstGeom>
          <a:noFill/>
          <a:ln w="9525">
            <a:noFill/>
            <a:miter lim="800000"/>
            <a:headEnd/>
            <a:tailEnd/>
          </a:ln>
        </p:spPr>
        <p:txBody>
          <a:bodyPr>
            <a:spAutoFit/>
          </a:bodyPr>
          <a:lstStyle/>
          <a:p>
            <a:pPr algn="l" rtl="0"/>
            <a:r>
              <a:rPr lang="fa-IR" b="1">
                <a:solidFill>
                  <a:srgbClr val="CC3300"/>
                </a:solidFill>
                <a:latin typeface="Arial"/>
                <a:cs typeface="Arial"/>
              </a:rPr>
              <a:t>2031</a:t>
            </a:r>
            <a:endParaRPr lang="en-US" b="1">
              <a:solidFill>
                <a:srgbClr val="CC3300"/>
              </a:solidFill>
              <a:latin typeface="Arial"/>
              <a:cs typeface="Arial"/>
            </a:endParaRPr>
          </a:p>
        </p:txBody>
      </p:sp>
      <p:sp>
        <p:nvSpPr>
          <p:cNvPr id="7" name="Right Brace 6"/>
          <p:cNvSpPr/>
          <p:nvPr/>
        </p:nvSpPr>
        <p:spPr>
          <a:xfrm rot="5400000">
            <a:off x="6357938" y="1714820"/>
            <a:ext cx="514350" cy="1547813"/>
          </a:xfrm>
          <a:prstGeom prst="rightBrace">
            <a:avLst>
              <a:gd name="adj1" fmla="val 8333"/>
              <a:gd name="adj2" fmla="val 50000"/>
            </a:avLst>
          </a:prstGeom>
        </p:spPr>
        <p:style>
          <a:lnRef idx="3">
            <a:schemeClr val="dk1"/>
          </a:lnRef>
          <a:fillRef idx="0">
            <a:schemeClr val="dk1"/>
          </a:fillRef>
          <a:effectRef idx="2">
            <a:schemeClr val="dk1"/>
          </a:effectRef>
          <a:fontRef idx="minor">
            <a:schemeClr val="tx1"/>
          </a:fontRef>
        </p:style>
        <p:txBody>
          <a:bodyPr rtlCol="1" anchor="ctr"/>
          <a:lstStyle/>
          <a:p>
            <a:pPr algn="ctr"/>
            <a:endParaRPr lang="ar-SA">
              <a:solidFill>
                <a:srgbClr val="000000"/>
              </a:solidFill>
            </a:endParaRPr>
          </a:p>
        </p:txBody>
      </p:sp>
      <p:sp>
        <p:nvSpPr>
          <p:cNvPr id="8" name="TextBox 7"/>
          <p:cNvSpPr txBox="1"/>
          <p:nvPr/>
        </p:nvSpPr>
        <p:spPr>
          <a:xfrm>
            <a:off x="5995988" y="2745904"/>
            <a:ext cx="1238250" cy="392415"/>
          </a:xfrm>
          <a:prstGeom prst="rect">
            <a:avLst/>
          </a:prstGeom>
          <a:noFill/>
        </p:spPr>
        <p:txBody>
          <a:bodyPr wrap="square" rtlCol="1">
            <a:spAutoFit/>
          </a:bodyPr>
          <a:lstStyle/>
          <a:p>
            <a:pPr algn="ctr"/>
            <a:r>
              <a:rPr lang="fa-IR" sz="1950" b="1" dirty="0">
                <a:solidFill>
                  <a:srgbClr val="C00000"/>
                </a:solidFill>
                <a:latin typeface="Arial"/>
                <a:cs typeface="Arial"/>
              </a:rPr>
              <a:t>توصیف</a:t>
            </a:r>
            <a:endParaRPr lang="ar-SA" sz="1950" b="1" dirty="0">
              <a:solidFill>
                <a:srgbClr val="C00000"/>
              </a:solidFill>
              <a:latin typeface="Arial"/>
              <a:cs typeface="Arial"/>
            </a:endParaRPr>
          </a:p>
        </p:txBody>
      </p:sp>
      <p:sp>
        <p:nvSpPr>
          <p:cNvPr id="9" name="Right Brace 8"/>
          <p:cNvSpPr/>
          <p:nvPr/>
        </p:nvSpPr>
        <p:spPr>
          <a:xfrm rot="5400000">
            <a:off x="3169444" y="2836630"/>
            <a:ext cx="514350" cy="1547813"/>
          </a:xfrm>
          <a:prstGeom prst="rightBrace">
            <a:avLst>
              <a:gd name="adj1" fmla="val 8333"/>
              <a:gd name="adj2" fmla="val 50000"/>
            </a:avLst>
          </a:prstGeom>
        </p:spPr>
        <p:style>
          <a:lnRef idx="3">
            <a:schemeClr val="dk1"/>
          </a:lnRef>
          <a:fillRef idx="0">
            <a:schemeClr val="dk1"/>
          </a:fillRef>
          <a:effectRef idx="2">
            <a:schemeClr val="dk1"/>
          </a:effectRef>
          <a:fontRef idx="minor">
            <a:schemeClr val="tx1"/>
          </a:fontRef>
        </p:style>
        <p:txBody>
          <a:bodyPr rtlCol="1" anchor="ctr"/>
          <a:lstStyle/>
          <a:p>
            <a:pPr algn="ctr"/>
            <a:endParaRPr lang="ar-SA">
              <a:solidFill>
                <a:srgbClr val="000000"/>
              </a:solidFill>
            </a:endParaRPr>
          </a:p>
        </p:txBody>
      </p:sp>
      <p:sp>
        <p:nvSpPr>
          <p:cNvPr id="10" name="TextBox 9"/>
          <p:cNvSpPr txBox="1"/>
          <p:nvPr/>
        </p:nvSpPr>
        <p:spPr>
          <a:xfrm>
            <a:off x="2807494" y="4031220"/>
            <a:ext cx="1238250" cy="392415"/>
          </a:xfrm>
          <a:prstGeom prst="rect">
            <a:avLst/>
          </a:prstGeom>
          <a:noFill/>
        </p:spPr>
        <p:txBody>
          <a:bodyPr wrap="square" rtlCol="1">
            <a:spAutoFit/>
          </a:bodyPr>
          <a:lstStyle/>
          <a:p>
            <a:pPr algn="ctr"/>
            <a:r>
              <a:rPr lang="fa-IR" sz="1950" b="1" dirty="0">
                <a:solidFill>
                  <a:srgbClr val="C00000"/>
                </a:solidFill>
                <a:latin typeface="Arial"/>
                <a:cs typeface="Arial"/>
              </a:rPr>
              <a:t>تبیین</a:t>
            </a:r>
            <a:endParaRPr lang="ar-SA" sz="1950" b="1" dirty="0">
              <a:solidFill>
                <a:srgbClr val="C00000"/>
              </a:solidFill>
              <a:latin typeface="Arial"/>
              <a:cs typeface="Arial"/>
            </a:endParaRPr>
          </a:p>
        </p:txBody>
      </p:sp>
    </p:spTree>
    <p:extLst>
      <p:ext uri="{BB962C8B-B14F-4D97-AF65-F5344CB8AC3E}">
        <p14:creationId xmlns:p14="http://schemas.microsoft.com/office/powerpoint/2010/main" val="419123510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p:bldP spid="9" grpId="0" animBg="1"/>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421097" y="1608516"/>
            <a:ext cx="1671638" cy="628650"/>
          </a:xfrm>
          <a:prstGeom prst="roundRect">
            <a:avLst/>
          </a:prstGeom>
        </p:spPr>
        <p:style>
          <a:lnRef idx="3">
            <a:schemeClr val="lt1"/>
          </a:lnRef>
          <a:fillRef idx="1">
            <a:schemeClr val="accent3"/>
          </a:fillRef>
          <a:effectRef idx="1">
            <a:schemeClr val="accent3"/>
          </a:effectRef>
          <a:fontRef idx="minor">
            <a:schemeClr val="lt1"/>
          </a:fontRef>
        </p:style>
        <p:txBody>
          <a:bodyPr anchor="ctr"/>
          <a:lstStyle/>
          <a:p>
            <a:pPr algn="ctr" rtl="1" fontAlgn="base">
              <a:spcBef>
                <a:spcPct val="0"/>
              </a:spcBef>
              <a:spcAft>
                <a:spcPct val="0"/>
              </a:spcAft>
              <a:defRPr/>
            </a:pPr>
            <a:r>
              <a:rPr lang="fa-IR" sz="2100" b="1" dirty="0">
                <a:solidFill>
                  <a:schemeClr val="tx1"/>
                </a:solidFill>
                <a:cs typeface="B Lotus" pitchFamily="2" charset="-78"/>
              </a:rPr>
              <a:t>دشمن‌انگاری</a:t>
            </a:r>
            <a:endParaRPr lang="en-US" sz="2100" b="1" dirty="0">
              <a:solidFill>
                <a:schemeClr val="tx1"/>
              </a:solidFill>
              <a:cs typeface="B Lotus" pitchFamily="2" charset="-78"/>
            </a:endParaRPr>
          </a:p>
        </p:txBody>
      </p:sp>
      <p:sp>
        <p:nvSpPr>
          <p:cNvPr id="4" name="Rounded Rectangle 3"/>
          <p:cNvSpPr/>
          <p:nvPr/>
        </p:nvSpPr>
        <p:spPr>
          <a:xfrm>
            <a:off x="3421097" y="2694366"/>
            <a:ext cx="1671638" cy="628650"/>
          </a:xfrm>
          <a:prstGeom prst="roundRect">
            <a:avLst/>
          </a:prstGeom>
        </p:spPr>
        <p:style>
          <a:lnRef idx="3">
            <a:schemeClr val="lt1"/>
          </a:lnRef>
          <a:fillRef idx="1">
            <a:schemeClr val="accent3"/>
          </a:fillRef>
          <a:effectRef idx="1">
            <a:schemeClr val="accent3"/>
          </a:effectRef>
          <a:fontRef idx="minor">
            <a:schemeClr val="lt1"/>
          </a:fontRef>
        </p:style>
        <p:txBody>
          <a:bodyPr anchor="ctr"/>
          <a:lstStyle/>
          <a:p>
            <a:pPr algn="ctr" rtl="1" fontAlgn="base">
              <a:spcBef>
                <a:spcPct val="0"/>
              </a:spcBef>
              <a:spcAft>
                <a:spcPct val="0"/>
              </a:spcAft>
              <a:defRPr/>
            </a:pPr>
            <a:r>
              <a:rPr lang="fa-IR" sz="2100" b="1" dirty="0">
                <a:solidFill>
                  <a:schemeClr val="tx1"/>
                </a:solidFill>
                <a:cs typeface="B Lotus" pitchFamily="2" charset="-78"/>
              </a:rPr>
              <a:t>شریک‌انگاری</a:t>
            </a:r>
            <a:endParaRPr lang="en-US" sz="2100" b="1" dirty="0">
              <a:solidFill>
                <a:schemeClr val="tx1"/>
              </a:solidFill>
              <a:cs typeface="B Lotus" pitchFamily="2" charset="-78"/>
            </a:endParaRPr>
          </a:p>
        </p:txBody>
      </p:sp>
      <p:cxnSp>
        <p:nvCxnSpPr>
          <p:cNvPr id="11" name="Elbow Connector 10"/>
          <p:cNvCxnSpPr/>
          <p:nvPr/>
        </p:nvCxnSpPr>
        <p:spPr>
          <a:xfrm rot="10800000" flipV="1">
            <a:off x="2616235" y="2694366"/>
            <a:ext cx="742950" cy="571500"/>
          </a:xfrm>
          <a:prstGeom prst="bentConnector3">
            <a:avLst>
              <a:gd name="adj1" fmla="val 13637"/>
            </a:avLst>
          </a:prstGeom>
          <a:ln>
            <a:tailEnd type="arrow"/>
          </a:ln>
        </p:spPr>
        <p:style>
          <a:lnRef idx="3">
            <a:schemeClr val="accent4"/>
          </a:lnRef>
          <a:fillRef idx="0">
            <a:schemeClr val="accent4"/>
          </a:fillRef>
          <a:effectRef idx="2">
            <a:schemeClr val="accent4"/>
          </a:effectRef>
          <a:fontRef idx="minor">
            <a:schemeClr val="tx1"/>
          </a:fontRef>
        </p:style>
      </p:cxnSp>
      <p:cxnSp>
        <p:nvCxnSpPr>
          <p:cNvPr id="21" name="Elbow Connector 20"/>
          <p:cNvCxnSpPr/>
          <p:nvPr/>
        </p:nvCxnSpPr>
        <p:spPr>
          <a:xfrm rot="10800000">
            <a:off x="2616235" y="1608516"/>
            <a:ext cx="742950" cy="571500"/>
          </a:xfrm>
          <a:prstGeom prst="bentConnector3">
            <a:avLst>
              <a:gd name="adj1" fmla="val 12121"/>
            </a:avLst>
          </a:prstGeom>
          <a:ln>
            <a:tailEnd type="arrow"/>
          </a:ln>
        </p:spPr>
        <p:style>
          <a:lnRef idx="3">
            <a:schemeClr val="accent4"/>
          </a:lnRef>
          <a:fillRef idx="0">
            <a:schemeClr val="accent4"/>
          </a:fillRef>
          <a:effectRef idx="2">
            <a:schemeClr val="accent4"/>
          </a:effectRef>
          <a:fontRef idx="minor">
            <a:schemeClr val="tx1"/>
          </a:fontRef>
        </p:style>
      </p:cxnSp>
      <p:sp>
        <p:nvSpPr>
          <p:cNvPr id="34" name="TextBox 33"/>
          <p:cNvSpPr txBox="1"/>
          <p:nvPr/>
        </p:nvSpPr>
        <p:spPr>
          <a:xfrm>
            <a:off x="944599" y="1322767"/>
            <a:ext cx="1584290" cy="415498"/>
          </a:xfrm>
          <a:prstGeom prst="rect">
            <a:avLst/>
          </a:prstGeom>
          <a:noFill/>
        </p:spPr>
        <p:txBody>
          <a:bodyPr wrap="square">
            <a:spAutoFit/>
          </a:bodyPr>
          <a:lstStyle/>
          <a:p>
            <a:pPr algn="r" rtl="0" fontAlgn="base">
              <a:spcBef>
                <a:spcPct val="0"/>
              </a:spcBef>
              <a:spcAft>
                <a:spcPct val="0"/>
              </a:spcAft>
              <a:defRPr/>
            </a:pPr>
            <a:r>
              <a:rPr lang="fa-IR" sz="2100" b="1" dirty="0">
                <a:effectLst>
                  <a:outerShdw blurRad="38100" dist="38100" dir="2700000" algn="tl">
                    <a:srgbClr val="000000">
                      <a:alpha val="43137"/>
                    </a:srgbClr>
                  </a:outerShdw>
                </a:effectLst>
                <a:cs typeface="B Lotus" pitchFamily="2" charset="-78"/>
              </a:rPr>
              <a:t>بُرد و باخت</a:t>
            </a:r>
            <a:endParaRPr lang="en-US" sz="2100" b="1" dirty="0">
              <a:effectLst>
                <a:outerShdw blurRad="38100" dist="38100" dir="2700000" algn="tl">
                  <a:srgbClr val="000000">
                    <a:alpha val="43137"/>
                  </a:srgbClr>
                </a:outerShdw>
              </a:effectLst>
              <a:cs typeface="B Lotus" pitchFamily="2" charset="-78"/>
            </a:endParaRPr>
          </a:p>
        </p:txBody>
      </p:sp>
      <p:sp>
        <p:nvSpPr>
          <p:cNvPr id="35" name="TextBox 34"/>
          <p:cNvSpPr txBox="1"/>
          <p:nvPr/>
        </p:nvSpPr>
        <p:spPr>
          <a:xfrm>
            <a:off x="1006511" y="3094417"/>
            <a:ext cx="1584290" cy="415498"/>
          </a:xfrm>
          <a:prstGeom prst="rect">
            <a:avLst/>
          </a:prstGeom>
          <a:noFill/>
        </p:spPr>
        <p:txBody>
          <a:bodyPr wrap="square">
            <a:spAutoFit/>
          </a:bodyPr>
          <a:lstStyle/>
          <a:p>
            <a:pPr algn="r" rtl="1" fontAlgn="base">
              <a:spcBef>
                <a:spcPct val="0"/>
              </a:spcBef>
              <a:spcAft>
                <a:spcPct val="0"/>
              </a:spcAft>
              <a:defRPr/>
            </a:pPr>
            <a:r>
              <a:rPr lang="fa-IR" sz="2100" b="1" dirty="0">
                <a:effectLst>
                  <a:outerShdw blurRad="38100" dist="38100" dir="2700000" algn="tl">
                    <a:srgbClr val="000000">
                      <a:alpha val="43137"/>
                    </a:srgbClr>
                  </a:outerShdw>
                </a:effectLst>
                <a:cs typeface="B Lotus" pitchFamily="2" charset="-78"/>
              </a:rPr>
              <a:t>بُرد و بُرد</a:t>
            </a:r>
            <a:endParaRPr lang="en-US" sz="2100" b="1" dirty="0">
              <a:effectLst>
                <a:outerShdw blurRad="38100" dist="38100" dir="2700000" algn="tl">
                  <a:srgbClr val="000000">
                    <a:alpha val="43137"/>
                  </a:srgbClr>
                </a:outerShdw>
              </a:effectLst>
              <a:cs typeface="B Lotus" pitchFamily="2" charset="-78"/>
            </a:endParaRPr>
          </a:p>
        </p:txBody>
      </p:sp>
      <p:grpSp>
        <p:nvGrpSpPr>
          <p:cNvPr id="2" name="Group 38"/>
          <p:cNvGrpSpPr>
            <a:grpSpLocks/>
          </p:cNvGrpSpPr>
          <p:nvPr/>
        </p:nvGrpSpPr>
        <p:grpSpPr bwMode="auto">
          <a:xfrm>
            <a:off x="4783172" y="1978041"/>
            <a:ext cx="1919288" cy="1039416"/>
            <a:chOff x="4800600" y="5334000"/>
            <a:chExt cx="1905000" cy="1142521"/>
          </a:xfrm>
        </p:grpSpPr>
        <p:sp>
          <p:nvSpPr>
            <p:cNvPr id="38" name="Left Arrow 37"/>
            <p:cNvSpPr/>
            <p:nvPr/>
          </p:nvSpPr>
          <p:spPr>
            <a:xfrm>
              <a:off x="4800600" y="5334000"/>
              <a:ext cx="1828185" cy="1142521"/>
            </a:xfrm>
            <a:prstGeom prst="leftArrow">
              <a:avLst>
                <a:gd name="adj1" fmla="val 50000"/>
                <a:gd name="adj2" fmla="val 57273"/>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endParaRPr lang="en-US">
                <a:solidFill>
                  <a:srgbClr val="FFFFFF"/>
                </a:solidFill>
              </a:endParaRPr>
            </a:p>
          </p:txBody>
        </p:sp>
        <p:sp>
          <p:nvSpPr>
            <p:cNvPr id="36" name="TextBox 35"/>
            <p:cNvSpPr txBox="1"/>
            <p:nvPr/>
          </p:nvSpPr>
          <p:spPr>
            <a:xfrm>
              <a:off x="4800600" y="5638934"/>
              <a:ext cx="1905000" cy="507460"/>
            </a:xfrm>
            <a:prstGeom prst="rect">
              <a:avLst/>
            </a:prstGeom>
            <a:noFill/>
          </p:spPr>
          <p:txBody>
            <a:bodyPr>
              <a:spAutoFit/>
            </a:bodyPr>
            <a:lstStyle/>
            <a:p>
              <a:pPr algn="ctr" rtl="1" fontAlgn="base">
                <a:spcBef>
                  <a:spcPct val="0"/>
                </a:spcBef>
                <a:spcAft>
                  <a:spcPct val="0"/>
                </a:spcAft>
                <a:defRPr/>
              </a:pPr>
              <a:r>
                <a:rPr lang="fa-IR" sz="24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Lotus" pitchFamily="2" charset="-78"/>
                </a:rPr>
                <a:t>رقیب انگاری</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Lotus" pitchFamily="2" charset="-78"/>
              </a:endParaRPr>
            </a:p>
          </p:txBody>
        </p:sp>
      </p:grpSp>
      <p:sp>
        <p:nvSpPr>
          <p:cNvPr id="62473" name="Slide Number Placeholder 39"/>
          <p:cNvSpPr>
            <a:spLocks noGrp="1"/>
          </p:cNvSpPr>
          <p:nvPr>
            <p:ph type="sldNum" sz="quarter" idx="12"/>
          </p:nvPr>
        </p:nvSpPr>
        <p:spPr>
          <a:noFill/>
        </p:spPr>
        <p:txBody>
          <a:bodyPr/>
          <a:lstStyle/>
          <a:p>
            <a:fld id="{7C474270-F43E-4E55-9F56-B57405860C87}" type="slidenum">
              <a:rPr lang="ar-SA" smtClean="0">
                <a:solidFill>
                  <a:srgbClr val="000000"/>
                </a:solidFill>
                <a:latin typeface="Arial" pitchFamily="34" charset="0"/>
                <a:cs typeface="Arial" pitchFamily="34" charset="0"/>
              </a:rPr>
              <a:pPr/>
              <a:t>61</a:t>
            </a:fld>
            <a:endParaRPr lang="en-US" smtClean="0">
              <a:solidFill>
                <a:srgbClr val="000000"/>
              </a:solidFill>
              <a:latin typeface="Arial" pitchFamily="34" charset="0"/>
              <a:cs typeface="Arial" pitchFamily="34" charset="0"/>
            </a:endParaRPr>
          </a:p>
        </p:txBody>
      </p:sp>
      <p:sp>
        <p:nvSpPr>
          <p:cNvPr id="62474" name="TextBox 11"/>
          <p:cNvSpPr txBox="1">
            <a:spLocks noChangeArrowheads="1"/>
          </p:cNvSpPr>
          <p:nvPr/>
        </p:nvSpPr>
        <p:spPr bwMode="auto">
          <a:xfrm>
            <a:off x="857250" y="5723337"/>
            <a:ext cx="619125" cy="646331"/>
          </a:xfrm>
          <a:prstGeom prst="rect">
            <a:avLst/>
          </a:prstGeom>
          <a:noFill/>
          <a:ln w="9525">
            <a:noFill/>
            <a:miter lim="800000"/>
            <a:headEnd/>
            <a:tailEnd/>
          </a:ln>
        </p:spPr>
        <p:txBody>
          <a:bodyPr>
            <a:spAutoFit/>
          </a:bodyPr>
          <a:lstStyle/>
          <a:p>
            <a:pPr algn="r" rtl="1" fontAlgn="base">
              <a:spcBef>
                <a:spcPct val="0"/>
              </a:spcBef>
              <a:spcAft>
                <a:spcPct val="0"/>
              </a:spcAft>
            </a:pPr>
            <a:r>
              <a:rPr lang="fa-IR" b="1">
                <a:solidFill>
                  <a:srgbClr val="CC3300"/>
                </a:solidFill>
                <a:latin typeface="Arial" charset="0"/>
              </a:rPr>
              <a:t>2031</a:t>
            </a:r>
            <a:endParaRPr lang="en-US" b="1">
              <a:solidFill>
                <a:srgbClr val="CC3300"/>
              </a:solidFill>
              <a:latin typeface="Arial" charset="0"/>
              <a:cs typeface="Arial" charset="0"/>
            </a:endParaRPr>
          </a:p>
        </p:txBody>
      </p:sp>
      <p:grpSp>
        <p:nvGrpSpPr>
          <p:cNvPr id="13" name="Group 38"/>
          <p:cNvGrpSpPr>
            <a:grpSpLocks/>
          </p:cNvGrpSpPr>
          <p:nvPr/>
        </p:nvGrpSpPr>
        <p:grpSpPr bwMode="auto">
          <a:xfrm>
            <a:off x="4694353" y="4013030"/>
            <a:ext cx="1930715" cy="1039416"/>
            <a:chOff x="4642310" y="5810865"/>
            <a:chExt cx="1916342" cy="1142521"/>
          </a:xfrm>
        </p:grpSpPr>
        <p:sp>
          <p:nvSpPr>
            <p:cNvPr id="14" name="Left Arrow 13"/>
            <p:cNvSpPr/>
            <p:nvPr/>
          </p:nvSpPr>
          <p:spPr>
            <a:xfrm>
              <a:off x="4730467" y="5810865"/>
              <a:ext cx="1828185" cy="1142521"/>
            </a:xfrm>
            <a:prstGeom prst="leftArrow">
              <a:avLst>
                <a:gd name="adj1" fmla="val 50000"/>
                <a:gd name="adj2" fmla="val 57273"/>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endParaRPr lang="en-US">
                <a:solidFill>
                  <a:srgbClr val="FFFFFF"/>
                </a:solidFill>
              </a:endParaRPr>
            </a:p>
          </p:txBody>
        </p:sp>
        <p:sp>
          <p:nvSpPr>
            <p:cNvPr id="15" name="TextBox 14"/>
            <p:cNvSpPr txBox="1"/>
            <p:nvPr/>
          </p:nvSpPr>
          <p:spPr>
            <a:xfrm>
              <a:off x="4642310" y="6141082"/>
              <a:ext cx="1905000" cy="507460"/>
            </a:xfrm>
            <a:prstGeom prst="rect">
              <a:avLst/>
            </a:prstGeom>
            <a:noFill/>
          </p:spPr>
          <p:txBody>
            <a:bodyPr>
              <a:spAutoFit/>
            </a:bodyPr>
            <a:lstStyle/>
            <a:p>
              <a:pPr algn="ctr" rtl="1" fontAlgn="base">
                <a:spcBef>
                  <a:spcPct val="0"/>
                </a:spcBef>
                <a:spcAft>
                  <a:spcPct val="0"/>
                </a:spcAft>
                <a:defRPr/>
              </a:pPr>
              <a:r>
                <a:rPr lang="fa-IR" sz="24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Lotus" pitchFamily="2" charset="-78"/>
                </a:rPr>
                <a:t>دوست انگاری</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Lotus" pitchFamily="2" charset="-78"/>
              </a:endParaRPr>
            </a:p>
          </p:txBody>
        </p:sp>
      </p:grpSp>
      <p:grpSp>
        <p:nvGrpSpPr>
          <p:cNvPr id="5" name="Group 4"/>
          <p:cNvGrpSpPr/>
          <p:nvPr/>
        </p:nvGrpSpPr>
        <p:grpSpPr>
          <a:xfrm>
            <a:off x="6444854" y="3008691"/>
            <a:ext cx="1919288" cy="1039416"/>
            <a:chOff x="6877051" y="2868588"/>
            <a:chExt cx="2362200" cy="1385888"/>
          </a:xfrm>
        </p:grpSpPr>
        <p:sp>
          <p:nvSpPr>
            <p:cNvPr id="18" name="Left Arrow 17"/>
            <p:cNvSpPr/>
            <p:nvPr/>
          </p:nvSpPr>
          <p:spPr bwMode="auto">
            <a:xfrm>
              <a:off x="6877051" y="2868588"/>
              <a:ext cx="2266949" cy="1385888"/>
            </a:xfrm>
            <a:prstGeom prst="leftArrow">
              <a:avLst>
                <a:gd name="adj1" fmla="val 50000"/>
                <a:gd name="adj2" fmla="val 57273"/>
              </a:avLst>
            </a:prstGeom>
            <a:solidFill>
              <a:srgbClr val="CC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fontAlgn="base">
                <a:spcBef>
                  <a:spcPct val="0"/>
                </a:spcBef>
                <a:spcAft>
                  <a:spcPct val="0"/>
                </a:spcAft>
                <a:defRPr/>
              </a:pPr>
              <a:endParaRPr lang="en-US">
                <a:solidFill>
                  <a:srgbClr val="FFFFFF"/>
                </a:solidFill>
              </a:endParaRPr>
            </a:p>
          </p:txBody>
        </p:sp>
        <p:sp>
          <p:nvSpPr>
            <p:cNvPr id="17" name="TextBox 16"/>
            <p:cNvSpPr txBox="1"/>
            <p:nvPr/>
          </p:nvSpPr>
          <p:spPr bwMode="auto">
            <a:xfrm>
              <a:off x="6877051" y="3211489"/>
              <a:ext cx="2362200" cy="615553"/>
            </a:xfrm>
            <a:prstGeom prst="rect">
              <a:avLst/>
            </a:prstGeom>
            <a:noFill/>
          </p:spPr>
          <p:txBody>
            <a:bodyPr>
              <a:spAutoFit/>
            </a:bodyPr>
            <a:lstStyle/>
            <a:p>
              <a:pPr algn="ctr" rtl="1" fontAlgn="base">
                <a:spcBef>
                  <a:spcPct val="0"/>
                </a:spcBef>
                <a:spcAft>
                  <a:spcPct val="0"/>
                </a:spcAft>
                <a:defRPr/>
              </a:pPr>
              <a:r>
                <a:rPr lang="fa-IR" sz="24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Lotus" pitchFamily="2" charset="-78"/>
                </a:rPr>
                <a:t>تلقی از همکار</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Lotus" pitchFamily="2" charset="-78"/>
              </a:endParaRPr>
            </a:p>
          </p:txBody>
        </p:sp>
      </p:grpSp>
    </p:spTree>
    <p:extLst>
      <p:ext uri="{BB962C8B-B14F-4D97-AF65-F5344CB8AC3E}">
        <p14:creationId xmlns:p14="http://schemas.microsoft.com/office/powerpoint/2010/main" val="90835483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Righ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Right)">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par>
                          <p:cTn id="28" fill="hold">
                            <p:stCondLst>
                              <p:cond delay="500"/>
                            </p:stCondLst>
                            <p:childTnLst>
                              <p:par>
                                <p:cTn id="29" presetID="18" presetClass="entr" presetSubtype="12"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strips(downLeft)">
                                      <p:cBhvr>
                                        <p:cTn id="31" dur="1000"/>
                                        <p:tgtEl>
                                          <p:spTgt spid="3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20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par>
                          <p:cTn id="41" fill="hold">
                            <p:stCondLst>
                              <p:cond delay="500"/>
                            </p:stCondLst>
                            <p:childTnLst>
                              <p:par>
                                <p:cTn id="42" presetID="18" presetClass="entr" presetSubtype="12"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strips(downLeft)">
                                      <p:cBhvr>
                                        <p:cTn id="44"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34" grpId="0"/>
      <p:bldP spid="3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Line 14"/>
          <p:cNvSpPr>
            <a:spLocks noChangeShapeType="1"/>
          </p:cNvSpPr>
          <p:nvPr/>
        </p:nvSpPr>
        <p:spPr bwMode="auto">
          <a:xfrm>
            <a:off x="2482453" y="1821656"/>
            <a:ext cx="290216" cy="482204"/>
          </a:xfrm>
          <a:prstGeom prst="line">
            <a:avLst/>
          </a:prstGeom>
          <a:noFill/>
          <a:ln w="57150" cap="rnd">
            <a:solidFill>
              <a:srgbClr val="808080"/>
            </a:solidFill>
            <a:prstDash val="sysDot"/>
            <a:round/>
            <a:headEnd/>
            <a:tailEnd/>
          </a:ln>
          <a:effectLst/>
        </p:spPr>
        <p:txBody>
          <a:bodyPr wrap="none" anchor="ctr"/>
          <a:lstStyle/>
          <a:p>
            <a:pPr>
              <a:defRPr/>
            </a:pPr>
            <a:endParaRPr lang="zh-CN" altLang="en-US" kern="0">
              <a:solidFill>
                <a:sysClr val="windowText" lastClr="000000"/>
              </a:solidFill>
              <a:latin typeface="Arial"/>
              <a:cs typeface="Arial"/>
            </a:endParaRPr>
          </a:p>
        </p:txBody>
      </p:sp>
      <p:grpSp>
        <p:nvGrpSpPr>
          <p:cNvPr id="2" name="Group 23"/>
          <p:cNvGrpSpPr>
            <a:grpSpLocks/>
          </p:cNvGrpSpPr>
          <p:nvPr/>
        </p:nvGrpSpPr>
        <p:grpSpPr bwMode="auto">
          <a:xfrm rot="252512">
            <a:off x="1101459" y="2431623"/>
            <a:ext cx="7208469" cy="3228479"/>
            <a:chOff x="-356" y="1104"/>
            <a:chExt cx="7070" cy="3257"/>
          </a:xfrm>
        </p:grpSpPr>
        <p:sp>
          <p:nvSpPr>
            <p:cNvPr id="25" name="Text Box 4"/>
            <p:cNvSpPr txBox="1">
              <a:spLocks noChangeArrowheads="1"/>
            </p:cNvSpPr>
            <p:nvPr/>
          </p:nvSpPr>
          <p:spPr bwMode="auto">
            <a:xfrm rot="19618823">
              <a:off x="5122" y="2008"/>
              <a:ext cx="1592" cy="629"/>
            </a:xfrm>
            <a:prstGeom prst="rect">
              <a:avLst/>
            </a:prstGeom>
            <a:noFill/>
            <a:ln w="9525">
              <a:noFill/>
              <a:miter lim="800000"/>
              <a:headEnd/>
              <a:tailEnd/>
            </a:ln>
            <a:effectLst/>
          </p:spPr>
          <p:txBody>
            <a:bodyPr wrap="none" lIns="68572" tIns="34286" rIns="68572" bIns="34286">
              <a:spAutoFit/>
            </a:bodyPr>
            <a:lstStyle/>
            <a:p>
              <a:pPr algn="ctr" eaLnBrk="0" hangingPunct="0">
                <a:defRPr/>
              </a:pPr>
              <a:r>
                <a:rPr lang="fa-IR" altLang="zh-CN" b="1" kern="0" dirty="0">
                  <a:solidFill>
                    <a:srgbClr val="000000">
                      <a:lumMod val="95000"/>
                      <a:lumOff val="5000"/>
                    </a:srgbClr>
                  </a:solidFill>
                  <a:latin typeface="Arial"/>
                  <a:cs typeface="B Lotus" pitchFamily="2" charset="-78"/>
                </a:rPr>
                <a:t>گاوی است </a:t>
              </a:r>
            </a:p>
            <a:p>
              <a:pPr algn="ctr" eaLnBrk="0" hangingPunct="0">
                <a:defRPr/>
              </a:pPr>
              <a:r>
                <a:rPr lang="fa-IR" altLang="zh-CN" b="1" kern="0" dirty="0">
                  <a:solidFill>
                    <a:srgbClr val="000000">
                      <a:lumMod val="95000"/>
                      <a:lumOff val="5000"/>
                    </a:srgbClr>
                  </a:solidFill>
                  <a:latin typeface="Arial"/>
                  <a:cs typeface="B Lotus" pitchFamily="2" charset="-78"/>
                </a:rPr>
                <a:t>که باید آن را دوشید</a:t>
              </a:r>
              <a:endParaRPr lang="en-US" altLang="zh-CN" b="1" kern="0" dirty="0">
                <a:solidFill>
                  <a:srgbClr val="000000">
                    <a:lumMod val="95000"/>
                    <a:lumOff val="5000"/>
                  </a:srgbClr>
                </a:solidFill>
                <a:latin typeface="Arial"/>
                <a:cs typeface="B Lotus" pitchFamily="2" charset="-78"/>
              </a:endParaRPr>
            </a:p>
          </p:txBody>
        </p:sp>
        <p:grpSp>
          <p:nvGrpSpPr>
            <p:cNvPr id="3" name="Group 19"/>
            <p:cNvGrpSpPr>
              <a:grpSpLocks/>
            </p:cNvGrpSpPr>
            <p:nvPr/>
          </p:nvGrpSpPr>
          <p:grpSpPr bwMode="auto">
            <a:xfrm>
              <a:off x="1085" y="1587"/>
              <a:ext cx="841" cy="893"/>
              <a:chOff x="1085" y="1587"/>
              <a:chExt cx="841" cy="893"/>
            </a:xfrm>
          </p:grpSpPr>
          <p:sp>
            <p:nvSpPr>
              <p:cNvPr id="43" name="Rectangle 5"/>
              <p:cNvSpPr>
                <a:spLocks noChangeArrowheads="1"/>
              </p:cNvSpPr>
              <p:nvPr/>
            </p:nvSpPr>
            <p:spPr bwMode="gray">
              <a:xfrm rot="3419336">
                <a:off x="1321" y="1875"/>
                <a:ext cx="581" cy="629"/>
              </a:xfrm>
              <a:prstGeom prst="rect">
                <a:avLst/>
              </a:prstGeom>
              <a:gradFill rotWithShape="1">
                <a:gsLst>
                  <a:gs pos="0">
                    <a:srgbClr val="A18537"/>
                  </a:gs>
                  <a:gs pos="100000">
                    <a:srgbClr val="A18537">
                      <a:gamma/>
                      <a:shade val="46275"/>
                      <a:invGamma/>
                    </a:srgbClr>
                  </a:gs>
                </a:gsLst>
                <a:lin ang="5400000" scaled="1"/>
              </a:gradFill>
              <a:ln w="38100">
                <a:solidFill>
                  <a:srgbClr val="FFFFFF"/>
                </a:solidFill>
                <a:miter lim="800000"/>
                <a:headEnd/>
                <a:tailEnd/>
              </a:ln>
              <a:effectLst>
                <a:outerShdw dist="179605" dir="487806" algn="ctr" rotWithShape="0">
                  <a:srgbClr val="000000">
                    <a:alpha val="50000"/>
                  </a:srgbClr>
                </a:outerShdw>
              </a:effectLst>
            </p:spPr>
            <p:txBody>
              <a:bodyPr wrap="none" anchor="ctr"/>
              <a:lstStyle/>
              <a:p>
                <a:pPr>
                  <a:defRPr/>
                </a:pPr>
                <a:endParaRPr lang="zh-CN" altLang="en-US">
                  <a:solidFill>
                    <a:srgbClr val="000000"/>
                  </a:solidFill>
                  <a:latin typeface="Calibri" pitchFamily="34" charset="0"/>
                  <a:cs typeface="Arial"/>
                </a:endParaRPr>
              </a:p>
            </p:txBody>
          </p:sp>
          <p:sp>
            <p:nvSpPr>
              <p:cNvPr id="44" name="Text Box 6"/>
              <p:cNvSpPr txBox="1">
                <a:spLocks noChangeArrowheads="1"/>
              </p:cNvSpPr>
              <p:nvPr/>
            </p:nvSpPr>
            <p:spPr bwMode="gray">
              <a:xfrm>
                <a:off x="1085" y="1587"/>
                <a:ext cx="136" cy="349"/>
              </a:xfrm>
              <a:prstGeom prst="rect">
                <a:avLst/>
              </a:prstGeom>
              <a:noFill/>
              <a:ln w="9525" algn="ctr">
                <a:noFill/>
                <a:miter lim="800000"/>
                <a:headEnd/>
                <a:tailEnd/>
              </a:ln>
              <a:effectLst/>
            </p:spPr>
            <p:txBody>
              <a:bodyPr wrap="none" lIns="68572" tIns="34286" rIns="68572" bIns="34286">
                <a:spAutoFit/>
              </a:bodyPr>
              <a:lstStyle/>
              <a:p>
                <a:pPr algn="ctr" eaLnBrk="0" hangingPunct="0">
                  <a:defRPr/>
                </a:pPr>
                <a:endParaRPr lang="en-US" altLang="zh-CN" b="1" kern="0" dirty="0">
                  <a:solidFill>
                    <a:srgbClr val="FFFFFF"/>
                  </a:solidFill>
                  <a:latin typeface="Arial"/>
                  <a:cs typeface="Arial"/>
                </a:endParaRPr>
              </a:p>
            </p:txBody>
          </p:sp>
        </p:grpSp>
        <p:grpSp>
          <p:nvGrpSpPr>
            <p:cNvPr id="4" name="Group 20"/>
            <p:cNvGrpSpPr>
              <a:grpSpLocks/>
            </p:cNvGrpSpPr>
            <p:nvPr/>
          </p:nvGrpSpPr>
          <p:grpSpPr bwMode="auto">
            <a:xfrm>
              <a:off x="1992" y="2782"/>
              <a:ext cx="874" cy="877"/>
              <a:chOff x="1992" y="2782"/>
              <a:chExt cx="874" cy="877"/>
            </a:xfrm>
          </p:grpSpPr>
          <p:sp>
            <p:nvSpPr>
              <p:cNvPr id="41" name="Rectangle 7"/>
              <p:cNvSpPr>
                <a:spLocks noChangeArrowheads="1"/>
              </p:cNvSpPr>
              <p:nvPr/>
            </p:nvSpPr>
            <p:spPr bwMode="gray">
              <a:xfrm rot="3419336">
                <a:off x="2263" y="3056"/>
                <a:ext cx="581" cy="625"/>
              </a:xfrm>
              <a:prstGeom prst="rect">
                <a:avLst/>
              </a:prstGeom>
              <a:gradFill rotWithShape="1">
                <a:gsLst>
                  <a:gs pos="0">
                    <a:srgbClr val="518D47"/>
                  </a:gs>
                  <a:gs pos="100000">
                    <a:srgbClr val="518D47">
                      <a:gamma/>
                      <a:shade val="46275"/>
                      <a:invGamma/>
                    </a:srgbClr>
                  </a:gs>
                </a:gsLst>
                <a:lin ang="5400000" scaled="1"/>
              </a:gradFill>
              <a:ln w="38100">
                <a:solidFill>
                  <a:srgbClr val="FFFFFF"/>
                </a:solidFill>
                <a:miter lim="800000"/>
                <a:headEnd/>
                <a:tailEnd/>
              </a:ln>
              <a:effectLst>
                <a:outerShdw dist="179605" dir="487806" algn="ctr" rotWithShape="0">
                  <a:srgbClr val="000000">
                    <a:alpha val="50000"/>
                  </a:srgbClr>
                </a:outerShdw>
              </a:effectLst>
            </p:spPr>
            <p:txBody>
              <a:bodyPr wrap="none" anchor="ctr"/>
              <a:lstStyle/>
              <a:p>
                <a:pPr>
                  <a:defRPr/>
                </a:pPr>
                <a:endParaRPr lang="zh-CN" altLang="en-US">
                  <a:solidFill>
                    <a:srgbClr val="000000"/>
                  </a:solidFill>
                  <a:latin typeface="Calibri" pitchFamily="34" charset="0"/>
                  <a:cs typeface="Arial"/>
                </a:endParaRPr>
              </a:p>
            </p:txBody>
          </p:sp>
          <p:sp>
            <p:nvSpPr>
              <p:cNvPr id="42" name="Text Box 8"/>
              <p:cNvSpPr txBox="1">
                <a:spLocks noChangeArrowheads="1"/>
              </p:cNvSpPr>
              <p:nvPr/>
            </p:nvSpPr>
            <p:spPr bwMode="gray">
              <a:xfrm>
                <a:off x="1992" y="2782"/>
                <a:ext cx="136" cy="349"/>
              </a:xfrm>
              <a:prstGeom prst="rect">
                <a:avLst/>
              </a:prstGeom>
              <a:noFill/>
              <a:ln w="9525" algn="ctr">
                <a:noFill/>
                <a:miter lim="800000"/>
                <a:headEnd/>
                <a:tailEnd/>
              </a:ln>
              <a:effectLst/>
            </p:spPr>
            <p:txBody>
              <a:bodyPr wrap="none" lIns="68572" tIns="34286" rIns="68572" bIns="34286">
                <a:spAutoFit/>
              </a:bodyPr>
              <a:lstStyle/>
              <a:p>
                <a:pPr algn="ctr" eaLnBrk="0" hangingPunct="0">
                  <a:defRPr/>
                </a:pPr>
                <a:endParaRPr lang="en-US" altLang="zh-CN" b="1" kern="0" dirty="0">
                  <a:solidFill>
                    <a:srgbClr val="FFFFFF"/>
                  </a:solidFill>
                  <a:latin typeface="Arial"/>
                  <a:cs typeface="Arial"/>
                </a:endParaRPr>
              </a:p>
            </p:txBody>
          </p:sp>
        </p:grpSp>
        <p:grpSp>
          <p:nvGrpSpPr>
            <p:cNvPr id="5" name="Group 21"/>
            <p:cNvGrpSpPr>
              <a:grpSpLocks/>
            </p:cNvGrpSpPr>
            <p:nvPr/>
          </p:nvGrpSpPr>
          <p:grpSpPr bwMode="auto">
            <a:xfrm>
              <a:off x="3290" y="2060"/>
              <a:ext cx="1073" cy="844"/>
              <a:chOff x="3290" y="2060"/>
              <a:chExt cx="1073" cy="844"/>
            </a:xfrm>
          </p:grpSpPr>
          <p:sp>
            <p:nvSpPr>
              <p:cNvPr id="39" name="Rectangle 9"/>
              <p:cNvSpPr>
                <a:spLocks noChangeArrowheads="1"/>
              </p:cNvSpPr>
              <p:nvPr/>
            </p:nvSpPr>
            <p:spPr bwMode="gray">
              <a:xfrm rot="3419336">
                <a:off x="3754" y="2295"/>
                <a:ext cx="583" cy="635"/>
              </a:xfrm>
              <a:prstGeom prst="rect">
                <a:avLst/>
              </a:prstGeom>
              <a:gradFill rotWithShape="1">
                <a:gsLst>
                  <a:gs pos="0">
                    <a:srgbClr val="844B91"/>
                  </a:gs>
                  <a:gs pos="100000">
                    <a:srgbClr val="844B91">
                      <a:gamma/>
                      <a:shade val="46275"/>
                      <a:invGamma/>
                    </a:srgbClr>
                  </a:gs>
                </a:gsLst>
                <a:lin ang="5400000" scaled="1"/>
              </a:gradFill>
              <a:ln w="38100">
                <a:solidFill>
                  <a:srgbClr val="FFFFFF"/>
                </a:solidFill>
                <a:miter lim="800000"/>
                <a:headEnd/>
                <a:tailEnd/>
              </a:ln>
              <a:effectLst>
                <a:outerShdw dist="179605" dir="487806" algn="ctr" rotWithShape="0">
                  <a:srgbClr val="000000">
                    <a:alpha val="50000"/>
                  </a:srgbClr>
                </a:outerShdw>
              </a:effectLst>
            </p:spPr>
            <p:txBody>
              <a:bodyPr wrap="none" anchor="ctr"/>
              <a:lstStyle/>
              <a:p>
                <a:pPr>
                  <a:defRPr/>
                </a:pPr>
                <a:endParaRPr lang="zh-CN" altLang="en-US">
                  <a:solidFill>
                    <a:srgbClr val="000000"/>
                  </a:solidFill>
                  <a:latin typeface="Calibri" pitchFamily="34" charset="0"/>
                  <a:cs typeface="Arial"/>
                </a:endParaRPr>
              </a:p>
            </p:txBody>
          </p:sp>
          <p:sp>
            <p:nvSpPr>
              <p:cNvPr id="40" name="Text Box 10"/>
              <p:cNvSpPr txBox="1">
                <a:spLocks noChangeArrowheads="1"/>
              </p:cNvSpPr>
              <p:nvPr/>
            </p:nvSpPr>
            <p:spPr bwMode="gray">
              <a:xfrm>
                <a:off x="3290" y="2060"/>
                <a:ext cx="136" cy="349"/>
              </a:xfrm>
              <a:prstGeom prst="rect">
                <a:avLst/>
              </a:prstGeom>
              <a:noFill/>
              <a:ln w="9525" algn="ctr">
                <a:noFill/>
                <a:miter lim="800000"/>
                <a:headEnd/>
                <a:tailEnd/>
              </a:ln>
              <a:effectLst/>
            </p:spPr>
            <p:txBody>
              <a:bodyPr wrap="none" lIns="68572" tIns="34286" rIns="68572" bIns="34286">
                <a:spAutoFit/>
              </a:bodyPr>
              <a:lstStyle/>
              <a:p>
                <a:pPr algn="ctr" eaLnBrk="0" hangingPunct="0">
                  <a:defRPr/>
                </a:pPr>
                <a:endParaRPr lang="en-US" altLang="zh-CN" b="1" kern="0" dirty="0">
                  <a:solidFill>
                    <a:srgbClr val="FFFFFF"/>
                  </a:solidFill>
                  <a:latin typeface="Arial"/>
                  <a:cs typeface="Arial"/>
                </a:endParaRPr>
              </a:p>
            </p:txBody>
          </p:sp>
        </p:grpSp>
        <p:grpSp>
          <p:nvGrpSpPr>
            <p:cNvPr id="6" name="Group 22"/>
            <p:cNvGrpSpPr>
              <a:grpSpLocks/>
            </p:cNvGrpSpPr>
            <p:nvPr/>
          </p:nvGrpSpPr>
          <p:grpSpPr bwMode="auto">
            <a:xfrm>
              <a:off x="4771" y="1142"/>
              <a:ext cx="1337" cy="759"/>
              <a:chOff x="4771" y="1142"/>
              <a:chExt cx="1337" cy="759"/>
            </a:xfrm>
          </p:grpSpPr>
          <p:sp>
            <p:nvSpPr>
              <p:cNvPr id="37" name="Rectangle 3"/>
              <p:cNvSpPr>
                <a:spLocks noChangeArrowheads="1"/>
              </p:cNvSpPr>
              <p:nvPr/>
            </p:nvSpPr>
            <p:spPr bwMode="gray">
              <a:xfrm rot="3419336">
                <a:off x="5497" y="1290"/>
                <a:ext cx="587" cy="635"/>
              </a:xfrm>
              <a:prstGeom prst="rect">
                <a:avLst/>
              </a:prstGeom>
              <a:gradFill rotWithShape="1">
                <a:gsLst>
                  <a:gs pos="0">
                    <a:srgbClr val="90A8B0"/>
                  </a:gs>
                  <a:gs pos="100000">
                    <a:srgbClr val="90A8B0">
                      <a:gamma/>
                      <a:shade val="46275"/>
                      <a:invGamma/>
                    </a:srgbClr>
                  </a:gs>
                </a:gsLst>
                <a:lin ang="5400000" scaled="1"/>
              </a:gradFill>
              <a:ln w="38100">
                <a:solidFill>
                  <a:srgbClr val="FFFFFF"/>
                </a:solidFill>
                <a:miter lim="800000"/>
                <a:headEnd/>
                <a:tailEnd/>
              </a:ln>
              <a:effectLst>
                <a:outerShdw dist="179605" dir="487806" algn="ctr" rotWithShape="0">
                  <a:srgbClr val="000000">
                    <a:alpha val="50000"/>
                  </a:srgbClr>
                </a:outerShdw>
              </a:effectLst>
            </p:spPr>
            <p:txBody>
              <a:bodyPr wrap="none" anchor="ctr"/>
              <a:lstStyle/>
              <a:p>
                <a:pPr>
                  <a:defRPr/>
                </a:pPr>
                <a:endParaRPr lang="zh-CN" altLang="en-US">
                  <a:solidFill>
                    <a:srgbClr val="000000"/>
                  </a:solidFill>
                  <a:latin typeface="Calibri" pitchFamily="34" charset="0"/>
                  <a:cs typeface="Arial"/>
                </a:endParaRPr>
              </a:p>
            </p:txBody>
          </p:sp>
          <p:sp>
            <p:nvSpPr>
              <p:cNvPr id="38" name="Text Box 11"/>
              <p:cNvSpPr txBox="1">
                <a:spLocks noChangeArrowheads="1"/>
              </p:cNvSpPr>
              <p:nvPr/>
            </p:nvSpPr>
            <p:spPr bwMode="gray">
              <a:xfrm>
                <a:off x="4771" y="1142"/>
                <a:ext cx="136" cy="349"/>
              </a:xfrm>
              <a:prstGeom prst="rect">
                <a:avLst/>
              </a:prstGeom>
              <a:noFill/>
              <a:ln w="9525" algn="ctr">
                <a:noFill/>
                <a:miter lim="800000"/>
                <a:headEnd/>
                <a:tailEnd/>
              </a:ln>
              <a:effectLst/>
            </p:spPr>
            <p:txBody>
              <a:bodyPr wrap="none" lIns="68572" tIns="34286" rIns="68572" bIns="34286">
                <a:spAutoFit/>
              </a:bodyPr>
              <a:lstStyle/>
              <a:p>
                <a:pPr algn="ctr" eaLnBrk="0" hangingPunct="0">
                  <a:defRPr/>
                </a:pPr>
                <a:endParaRPr lang="en-US" altLang="zh-CN" b="1" kern="0" dirty="0">
                  <a:solidFill>
                    <a:srgbClr val="FFFFFF"/>
                  </a:solidFill>
                  <a:latin typeface="Arial"/>
                  <a:cs typeface="Arial"/>
                </a:endParaRPr>
              </a:p>
            </p:txBody>
          </p:sp>
        </p:grpSp>
        <p:sp>
          <p:nvSpPr>
            <p:cNvPr id="30" name="Line 12"/>
            <p:cNvSpPr>
              <a:spLocks noChangeShapeType="1"/>
            </p:cNvSpPr>
            <p:nvPr/>
          </p:nvSpPr>
          <p:spPr bwMode="auto">
            <a:xfrm>
              <a:off x="1897" y="2477"/>
              <a:ext cx="482" cy="675"/>
            </a:xfrm>
            <a:prstGeom prst="line">
              <a:avLst/>
            </a:prstGeom>
            <a:noFill/>
            <a:ln w="57150" cap="rnd">
              <a:solidFill>
                <a:srgbClr val="808080"/>
              </a:solidFill>
              <a:prstDash val="sysDot"/>
              <a:round/>
              <a:headEnd/>
              <a:tailEnd/>
            </a:ln>
            <a:effectLst/>
          </p:spPr>
          <p:txBody>
            <a:bodyPr wrap="none" anchor="ctr"/>
            <a:lstStyle/>
            <a:p>
              <a:pPr>
                <a:defRPr/>
              </a:pPr>
              <a:endParaRPr lang="zh-CN" altLang="en-US" kern="0">
                <a:solidFill>
                  <a:sysClr val="windowText" lastClr="000000"/>
                </a:solidFill>
                <a:latin typeface="Arial"/>
                <a:cs typeface="Arial"/>
              </a:endParaRPr>
            </a:p>
          </p:txBody>
        </p:sp>
        <p:sp>
          <p:nvSpPr>
            <p:cNvPr id="31" name="Line 13"/>
            <p:cNvSpPr>
              <a:spLocks noChangeShapeType="1"/>
            </p:cNvSpPr>
            <p:nvPr/>
          </p:nvSpPr>
          <p:spPr bwMode="auto">
            <a:xfrm flipV="1">
              <a:off x="2931" y="2774"/>
              <a:ext cx="840" cy="444"/>
            </a:xfrm>
            <a:prstGeom prst="line">
              <a:avLst/>
            </a:prstGeom>
            <a:noFill/>
            <a:ln w="57150" cap="rnd">
              <a:solidFill>
                <a:srgbClr val="808080"/>
              </a:solidFill>
              <a:prstDash val="sysDot"/>
              <a:round/>
              <a:headEnd/>
              <a:tailEnd/>
            </a:ln>
            <a:effectLst/>
          </p:spPr>
          <p:txBody>
            <a:bodyPr wrap="none" anchor="ctr"/>
            <a:lstStyle/>
            <a:p>
              <a:pPr>
                <a:defRPr/>
              </a:pPr>
              <a:endParaRPr lang="zh-CN" altLang="en-US" kern="0">
                <a:solidFill>
                  <a:sysClr val="windowText" lastClr="000000"/>
                </a:solidFill>
                <a:latin typeface="Arial"/>
                <a:cs typeface="Arial"/>
              </a:endParaRPr>
            </a:p>
          </p:txBody>
        </p:sp>
        <p:sp>
          <p:nvSpPr>
            <p:cNvPr id="32" name="Line 14"/>
            <p:cNvSpPr>
              <a:spLocks noChangeShapeType="1"/>
            </p:cNvSpPr>
            <p:nvPr/>
          </p:nvSpPr>
          <p:spPr bwMode="auto">
            <a:xfrm flipV="1">
              <a:off x="4411" y="1787"/>
              <a:ext cx="1145" cy="621"/>
            </a:xfrm>
            <a:prstGeom prst="line">
              <a:avLst/>
            </a:prstGeom>
            <a:noFill/>
            <a:ln w="57150" cap="rnd">
              <a:solidFill>
                <a:srgbClr val="808080"/>
              </a:solidFill>
              <a:prstDash val="sysDot"/>
              <a:round/>
              <a:headEnd/>
              <a:tailEnd/>
            </a:ln>
            <a:effectLst/>
          </p:spPr>
          <p:txBody>
            <a:bodyPr wrap="none" anchor="ctr"/>
            <a:lstStyle/>
            <a:p>
              <a:pPr>
                <a:defRPr/>
              </a:pPr>
              <a:endParaRPr lang="zh-CN" altLang="en-US" kern="0">
                <a:solidFill>
                  <a:sysClr val="windowText" lastClr="000000"/>
                </a:solidFill>
                <a:latin typeface="Arial"/>
                <a:cs typeface="Arial"/>
              </a:endParaRPr>
            </a:p>
          </p:txBody>
        </p:sp>
        <p:sp>
          <p:nvSpPr>
            <p:cNvPr id="33" name="Text Box 15"/>
            <p:cNvSpPr txBox="1">
              <a:spLocks noChangeArrowheads="1"/>
            </p:cNvSpPr>
            <p:nvPr/>
          </p:nvSpPr>
          <p:spPr bwMode="auto">
            <a:xfrm>
              <a:off x="1580" y="1104"/>
              <a:ext cx="2592" cy="396"/>
            </a:xfrm>
            <a:prstGeom prst="rect">
              <a:avLst/>
            </a:prstGeom>
            <a:noFill/>
            <a:ln w="9525" algn="ctr">
              <a:noFill/>
              <a:miter lim="800000"/>
              <a:headEnd/>
              <a:tailEnd/>
            </a:ln>
            <a:effectLst/>
          </p:spPr>
          <p:txBody>
            <a:bodyPr lIns="68572" tIns="34286" rIns="68572" bIns="34286">
              <a:spAutoFit/>
            </a:bodyPr>
            <a:lstStyle/>
            <a:p>
              <a:pPr algn="ctr" eaLnBrk="0" hangingPunct="0">
                <a:defRPr/>
              </a:pPr>
              <a:endParaRPr lang="en-US" altLang="zh-CN" sz="2100" b="1" kern="0" dirty="0">
                <a:solidFill>
                  <a:srgbClr val="000000"/>
                </a:solidFill>
                <a:effectLst>
                  <a:outerShdw blurRad="38100" dist="38100" dir="2700000" algn="tl">
                    <a:srgbClr val="C0C0C0"/>
                  </a:outerShdw>
                </a:effectLst>
                <a:latin typeface="Arial"/>
                <a:cs typeface="Arial"/>
              </a:endParaRPr>
            </a:p>
          </p:txBody>
        </p:sp>
        <p:sp>
          <p:nvSpPr>
            <p:cNvPr id="34" name="Text Box 16"/>
            <p:cNvSpPr txBox="1">
              <a:spLocks noChangeArrowheads="1"/>
            </p:cNvSpPr>
            <p:nvPr/>
          </p:nvSpPr>
          <p:spPr bwMode="auto">
            <a:xfrm>
              <a:off x="1806" y="3732"/>
              <a:ext cx="1801" cy="629"/>
            </a:xfrm>
            <a:prstGeom prst="rect">
              <a:avLst/>
            </a:prstGeom>
            <a:noFill/>
            <a:ln w="9525">
              <a:noFill/>
              <a:miter lim="800000"/>
              <a:headEnd/>
              <a:tailEnd/>
            </a:ln>
            <a:effectLst/>
          </p:spPr>
          <p:txBody>
            <a:bodyPr wrap="none" lIns="68572" tIns="34286" rIns="68572" bIns="34286">
              <a:spAutoFit/>
            </a:bodyPr>
            <a:lstStyle/>
            <a:p>
              <a:pPr algn="ctr" eaLnBrk="0" hangingPunct="0">
                <a:defRPr/>
              </a:pPr>
              <a:r>
                <a:rPr lang="fa-IR" altLang="zh-CN" b="1" kern="0" dirty="0">
                  <a:solidFill>
                    <a:srgbClr val="000000">
                      <a:lumMod val="95000"/>
                      <a:lumOff val="5000"/>
                    </a:srgbClr>
                  </a:solidFill>
                  <a:latin typeface="Arial"/>
                  <a:cs typeface="B Lotus" pitchFamily="2" charset="-78"/>
                </a:rPr>
                <a:t>ببری تیز دندان که باید </a:t>
              </a:r>
            </a:p>
            <a:p>
              <a:pPr algn="ctr" eaLnBrk="0" hangingPunct="0">
                <a:defRPr/>
              </a:pPr>
              <a:r>
                <a:rPr lang="fa-IR" altLang="zh-CN" b="1" kern="0" dirty="0">
                  <a:solidFill>
                    <a:srgbClr val="000000">
                      <a:lumMod val="95000"/>
                      <a:lumOff val="5000"/>
                    </a:srgbClr>
                  </a:solidFill>
                  <a:latin typeface="Arial"/>
                  <a:cs typeface="B Lotus" pitchFamily="2" charset="-78"/>
                </a:rPr>
                <a:t>از آن دوری جست</a:t>
              </a:r>
              <a:endParaRPr lang="en-US" altLang="zh-CN" b="1" kern="0" dirty="0">
                <a:solidFill>
                  <a:srgbClr val="000000">
                    <a:lumMod val="95000"/>
                    <a:lumOff val="5000"/>
                  </a:srgbClr>
                </a:solidFill>
                <a:latin typeface="Arial"/>
                <a:cs typeface="B Lotus" pitchFamily="2" charset="-78"/>
              </a:endParaRPr>
            </a:p>
          </p:txBody>
        </p:sp>
        <p:sp>
          <p:nvSpPr>
            <p:cNvPr id="35" name="Text Box 17"/>
            <p:cNvSpPr txBox="1">
              <a:spLocks noChangeArrowheads="1"/>
            </p:cNvSpPr>
            <p:nvPr/>
          </p:nvSpPr>
          <p:spPr bwMode="auto">
            <a:xfrm rot="19769526">
              <a:off x="3854" y="2646"/>
              <a:ext cx="1309" cy="1188"/>
            </a:xfrm>
            <a:prstGeom prst="rect">
              <a:avLst/>
            </a:prstGeom>
            <a:noFill/>
            <a:ln w="9525">
              <a:noFill/>
              <a:miter lim="800000"/>
              <a:headEnd/>
              <a:tailEnd/>
            </a:ln>
            <a:effectLst/>
          </p:spPr>
          <p:txBody>
            <a:bodyPr lIns="68572" tIns="34286" rIns="68572" bIns="34286">
              <a:spAutoFit/>
            </a:bodyPr>
            <a:lstStyle/>
            <a:p>
              <a:pPr algn="ctr" eaLnBrk="0" hangingPunct="0">
                <a:defRPr/>
              </a:pPr>
              <a:r>
                <a:rPr lang="fa-IR" altLang="zh-CN" b="1" kern="0" dirty="0">
                  <a:solidFill>
                    <a:srgbClr val="000000">
                      <a:lumMod val="95000"/>
                      <a:lumOff val="5000"/>
                    </a:srgbClr>
                  </a:solidFill>
                  <a:latin typeface="Arial"/>
                  <a:cs typeface="B Lotus" pitchFamily="2" charset="-78"/>
                </a:rPr>
                <a:t>خرسی است که اگر یک مو هم از آن بکنی غنیمت است</a:t>
              </a:r>
              <a:endParaRPr lang="en-US" altLang="zh-CN" b="1" kern="0" dirty="0">
                <a:solidFill>
                  <a:srgbClr val="000000">
                    <a:lumMod val="95000"/>
                    <a:lumOff val="5000"/>
                  </a:srgbClr>
                </a:solidFill>
                <a:latin typeface="Arial"/>
                <a:cs typeface="B Lotus" pitchFamily="2" charset="-78"/>
              </a:endParaRPr>
            </a:p>
          </p:txBody>
        </p:sp>
        <p:sp>
          <p:nvSpPr>
            <p:cNvPr id="36" name="Text Box 18"/>
            <p:cNvSpPr txBox="1">
              <a:spLocks noChangeArrowheads="1"/>
            </p:cNvSpPr>
            <p:nvPr/>
          </p:nvSpPr>
          <p:spPr bwMode="auto">
            <a:xfrm rot="597580">
              <a:off x="-356" y="1520"/>
              <a:ext cx="1659" cy="629"/>
            </a:xfrm>
            <a:prstGeom prst="rect">
              <a:avLst/>
            </a:prstGeom>
            <a:noFill/>
            <a:ln w="9525">
              <a:noFill/>
              <a:miter lim="800000"/>
              <a:headEnd/>
              <a:tailEnd/>
            </a:ln>
            <a:effectLst/>
          </p:spPr>
          <p:txBody>
            <a:bodyPr wrap="none" lIns="68572" tIns="34286" rIns="68572" bIns="34286">
              <a:spAutoFit/>
            </a:bodyPr>
            <a:lstStyle/>
            <a:p>
              <a:pPr algn="ctr" eaLnBrk="0" hangingPunct="0">
                <a:defRPr/>
              </a:pPr>
              <a:r>
                <a:rPr lang="fa-IR" altLang="zh-CN" b="1" kern="0" dirty="0">
                  <a:solidFill>
                    <a:srgbClr val="000000">
                      <a:lumMod val="95000"/>
                      <a:lumOff val="5000"/>
                    </a:srgbClr>
                  </a:solidFill>
                  <a:latin typeface="Arial"/>
                  <a:cs typeface="B Lotus" pitchFamily="2" charset="-78"/>
                </a:rPr>
                <a:t>کشتی است که با آن </a:t>
              </a:r>
            </a:p>
            <a:p>
              <a:pPr algn="ctr" eaLnBrk="0" hangingPunct="0">
                <a:defRPr/>
              </a:pPr>
              <a:r>
                <a:rPr lang="fa-IR" altLang="zh-CN" b="1" kern="0" dirty="0">
                  <a:solidFill>
                    <a:srgbClr val="000000">
                      <a:lumMod val="95000"/>
                      <a:lumOff val="5000"/>
                    </a:srgbClr>
                  </a:solidFill>
                  <a:latin typeface="Arial"/>
                  <a:cs typeface="B Lotus" pitchFamily="2" charset="-78"/>
                </a:rPr>
                <a:t>به مقصد می رویم</a:t>
              </a:r>
              <a:endParaRPr lang="en-US" altLang="zh-CN" b="1" kern="0" dirty="0">
                <a:solidFill>
                  <a:srgbClr val="000000">
                    <a:lumMod val="95000"/>
                    <a:lumOff val="5000"/>
                  </a:srgbClr>
                </a:solidFill>
                <a:latin typeface="Arial"/>
                <a:cs typeface="B Lotus" pitchFamily="2" charset="-78"/>
              </a:endParaRPr>
            </a:p>
          </p:txBody>
        </p:sp>
      </p:grpSp>
      <p:pic>
        <p:nvPicPr>
          <p:cNvPr id="10244" name="Picture 25" descr="21.bmp"/>
          <p:cNvPicPr>
            <a:picLocks noChangeAspect="1"/>
          </p:cNvPicPr>
          <p:nvPr/>
        </p:nvPicPr>
        <p:blipFill>
          <a:blip r:embed="rId3" cstate="print">
            <a:clrChange>
              <a:clrFrom>
                <a:srgbClr val="FFFFFF"/>
              </a:clrFrom>
              <a:clrTo>
                <a:srgbClr val="FFFFFF">
                  <a:alpha val="0"/>
                </a:srgbClr>
              </a:clrTo>
            </a:clrChange>
            <a:lum bright="-40000"/>
          </a:blip>
          <a:srcRect/>
          <a:stretch>
            <a:fillRect/>
          </a:stretch>
        </p:blipFill>
        <p:spPr bwMode="auto">
          <a:xfrm>
            <a:off x="4560392" y="1175149"/>
            <a:ext cx="2611934" cy="882253"/>
          </a:xfrm>
          <a:prstGeom prst="rect">
            <a:avLst/>
          </a:prstGeom>
          <a:noFill/>
          <a:ln w="9525">
            <a:noFill/>
            <a:miter lim="800000"/>
            <a:headEnd/>
            <a:tailEnd/>
          </a:ln>
        </p:spPr>
      </p:pic>
      <p:sp>
        <p:nvSpPr>
          <p:cNvPr id="27" name="Rectangle 7"/>
          <p:cNvSpPr>
            <a:spLocks noChangeArrowheads="1"/>
          </p:cNvSpPr>
          <p:nvPr/>
        </p:nvSpPr>
        <p:spPr bwMode="gray">
          <a:xfrm rot="3603025">
            <a:off x="2629049" y="2219574"/>
            <a:ext cx="577454" cy="643633"/>
          </a:xfrm>
          <a:prstGeom prst="rect">
            <a:avLst/>
          </a:prstGeom>
          <a:gradFill rotWithShape="1">
            <a:gsLst>
              <a:gs pos="0">
                <a:srgbClr val="518D47"/>
              </a:gs>
              <a:gs pos="100000">
                <a:srgbClr val="518D47">
                  <a:gamma/>
                  <a:shade val="46275"/>
                  <a:invGamma/>
                </a:srgbClr>
              </a:gs>
            </a:gsLst>
            <a:lin ang="5400000" scaled="1"/>
          </a:gradFill>
          <a:ln w="38100">
            <a:solidFill>
              <a:srgbClr val="FFFFFF"/>
            </a:solidFill>
            <a:miter lim="800000"/>
            <a:headEnd/>
            <a:tailEnd/>
          </a:ln>
          <a:effectLst>
            <a:outerShdw dist="179605" dir="487806" algn="ctr" rotWithShape="0">
              <a:srgbClr val="000000">
                <a:alpha val="50000"/>
              </a:srgbClr>
            </a:outerShdw>
          </a:effectLst>
        </p:spPr>
        <p:txBody>
          <a:bodyPr wrap="none" anchor="ctr"/>
          <a:lstStyle/>
          <a:p>
            <a:pPr>
              <a:defRPr/>
            </a:pPr>
            <a:endParaRPr lang="zh-CN" altLang="en-US">
              <a:solidFill>
                <a:srgbClr val="000000"/>
              </a:solidFill>
              <a:latin typeface="Calibri" pitchFamily="34" charset="0"/>
              <a:cs typeface="Arial"/>
            </a:endParaRPr>
          </a:p>
        </p:txBody>
      </p:sp>
      <p:sp>
        <p:nvSpPr>
          <p:cNvPr id="28" name="Line 14"/>
          <p:cNvSpPr>
            <a:spLocks noChangeShapeType="1"/>
          </p:cNvSpPr>
          <p:nvPr/>
        </p:nvSpPr>
        <p:spPr bwMode="auto">
          <a:xfrm>
            <a:off x="2888755" y="2571752"/>
            <a:ext cx="348258" cy="535781"/>
          </a:xfrm>
          <a:prstGeom prst="line">
            <a:avLst/>
          </a:prstGeom>
          <a:noFill/>
          <a:ln w="57150" cap="rnd">
            <a:solidFill>
              <a:srgbClr val="808080"/>
            </a:solidFill>
            <a:prstDash val="sysDot"/>
            <a:round/>
            <a:headEnd/>
            <a:tailEnd/>
          </a:ln>
          <a:effectLst/>
        </p:spPr>
        <p:txBody>
          <a:bodyPr wrap="none" anchor="ctr"/>
          <a:lstStyle/>
          <a:p>
            <a:pPr>
              <a:defRPr/>
            </a:pPr>
            <a:endParaRPr lang="zh-CN" altLang="en-US" kern="0">
              <a:solidFill>
                <a:sysClr val="windowText" lastClr="000000"/>
              </a:solidFill>
              <a:latin typeface="Arial"/>
              <a:cs typeface="Arial"/>
            </a:endParaRPr>
          </a:p>
        </p:txBody>
      </p:sp>
      <p:pic>
        <p:nvPicPr>
          <p:cNvPr id="46" name="Picture 45" descr="CA05Y74H.jpg"/>
          <p:cNvPicPr>
            <a:picLocks noChangeAspect="1"/>
          </p:cNvPicPr>
          <p:nvPr/>
        </p:nvPicPr>
        <p:blipFill>
          <a:blip r:embed="rId4" cstate="print"/>
          <a:stretch>
            <a:fillRect/>
          </a:stretch>
        </p:blipFill>
        <p:spPr>
          <a:xfrm>
            <a:off x="7172326" y="2857502"/>
            <a:ext cx="570111" cy="478631"/>
          </a:xfrm>
          <a:prstGeom prst="rect">
            <a:avLst/>
          </a:prstGeom>
          <a:ln>
            <a:noFill/>
          </a:ln>
          <a:effectLst>
            <a:outerShdw blurRad="292100" dist="139700" dir="2700000" algn="tl" rotWithShape="0">
              <a:srgbClr val="333333">
                <a:alpha val="65000"/>
              </a:srgbClr>
            </a:outerShdw>
          </a:effectLst>
        </p:spPr>
      </p:pic>
      <p:pic>
        <p:nvPicPr>
          <p:cNvPr id="47" name="Picture 46" descr="mej3h73fsibq3msoypap.jpg"/>
          <p:cNvPicPr>
            <a:picLocks noChangeAspect="1"/>
          </p:cNvPicPr>
          <p:nvPr/>
        </p:nvPicPr>
        <p:blipFill>
          <a:blip r:embed="rId5" cstate="print"/>
          <a:stretch>
            <a:fillRect/>
          </a:stretch>
        </p:blipFill>
        <p:spPr>
          <a:xfrm>
            <a:off x="5253038" y="3771900"/>
            <a:ext cx="669429" cy="425054"/>
          </a:xfrm>
          <a:prstGeom prst="rect">
            <a:avLst/>
          </a:prstGeom>
          <a:ln>
            <a:noFill/>
          </a:ln>
          <a:effectLst>
            <a:outerShdw blurRad="292100" dist="139700" dir="2700000" algn="tl" rotWithShape="0">
              <a:srgbClr val="333333">
                <a:alpha val="65000"/>
              </a:srgbClr>
            </a:outerShdw>
          </a:effectLst>
        </p:spPr>
      </p:pic>
      <p:pic>
        <p:nvPicPr>
          <p:cNvPr id="49" name="Picture 48" descr="CA91OV7H.jpg"/>
          <p:cNvPicPr>
            <a:picLocks noChangeAspect="1"/>
          </p:cNvPicPr>
          <p:nvPr/>
        </p:nvPicPr>
        <p:blipFill>
          <a:blip r:embed="rId6" cstate="print"/>
          <a:stretch>
            <a:fillRect/>
          </a:stretch>
        </p:blipFill>
        <p:spPr>
          <a:xfrm>
            <a:off x="2838450" y="3143250"/>
            <a:ext cx="696516" cy="515541"/>
          </a:xfrm>
          <a:prstGeom prst="rect">
            <a:avLst/>
          </a:prstGeom>
          <a:ln>
            <a:noFill/>
          </a:ln>
          <a:effectLst>
            <a:outerShdw blurRad="292100" dist="139700" dir="2700000" algn="tl" rotWithShape="0">
              <a:srgbClr val="333333">
                <a:alpha val="65000"/>
              </a:srgbClr>
            </a:outerShdw>
          </a:effectLst>
        </p:spPr>
      </p:pic>
      <p:pic>
        <p:nvPicPr>
          <p:cNvPr id="50" name="Picture 49" descr="CAI7WPQN.jpg"/>
          <p:cNvPicPr>
            <a:picLocks noChangeAspect="1"/>
          </p:cNvPicPr>
          <p:nvPr/>
        </p:nvPicPr>
        <p:blipFill>
          <a:blip r:embed="rId7" cstate="print"/>
          <a:stretch>
            <a:fillRect/>
          </a:stretch>
        </p:blipFill>
        <p:spPr>
          <a:xfrm>
            <a:off x="2528887" y="2286000"/>
            <a:ext cx="733922" cy="510779"/>
          </a:xfrm>
          <a:prstGeom prst="rect">
            <a:avLst/>
          </a:prstGeom>
          <a:ln>
            <a:noFill/>
          </a:ln>
          <a:effectLst>
            <a:outerShdw blurRad="292100" dist="139700" dir="2700000" algn="tl" rotWithShape="0">
              <a:srgbClr val="333333">
                <a:alpha val="65000"/>
              </a:srgbClr>
            </a:outerShdw>
          </a:effectLst>
        </p:spPr>
      </p:pic>
      <p:sp>
        <p:nvSpPr>
          <p:cNvPr id="51" name="Text Box 18"/>
          <p:cNvSpPr txBox="1">
            <a:spLocks noChangeArrowheads="1"/>
          </p:cNvSpPr>
          <p:nvPr/>
        </p:nvSpPr>
        <p:spPr bwMode="auto">
          <a:xfrm rot="713637">
            <a:off x="2078128" y="3735912"/>
            <a:ext cx="1456152" cy="623239"/>
          </a:xfrm>
          <a:prstGeom prst="rect">
            <a:avLst/>
          </a:prstGeom>
          <a:noFill/>
          <a:ln w="9525">
            <a:noFill/>
            <a:miter lim="800000"/>
            <a:headEnd/>
            <a:tailEnd/>
          </a:ln>
          <a:effectLst/>
        </p:spPr>
        <p:txBody>
          <a:bodyPr wrap="none" lIns="68572" tIns="34286" rIns="68572" bIns="34286">
            <a:spAutoFit/>
          </a:bodyPr>
          <a:lstStyle/>
          <a:p>
            <a:pPr algn="ctr" eaLnBrk="0" hangingPunct="0">
              <a:defRPr/>
            </a:pPr>
            <a:r>
              <a:rPr lang="fa-IR" altLang="zh-CN" b="1" kern="0" dirty="0">
                <a:solidFill>
                  <a:srgbClr val="000000">
                    <a:lumMod val="95000"/>
                    <a:lumOff val="5000"/>
                  </a:srgbClr>
                </a:solidFill>
                <a:latin typeface="Arial"/>
                <a:cs typeface="B Lotus" pitchFamily="2" charset="-78"/>
              </a:rPr>
              <a:t>پلی است که باید </a:t>
            </a:r>
          </a:p>
          <a:p>
            <a:pPr algn="ctr" eaLnBrk="0" hangingPunct="0">
              <a:defRPr/>
            </a:pPr>
            <a:r>
              <a:rPr lang="fa-IR" altLang="zh-CN" b="1" kern="0" dirty="0">
                <a:solidFill>
                  <a:srgbClr val="000000">
                    <a:lumMod val="95000"/>
                    <a:lumOff val="5000"/>
                  </a:srgbClr>
                </a:solidFill>
                <a:latin typeface="Arial"/>
                <a:cs typeface="B Lotus" pitchFamily="2" charset="-78"/>
              </a:rPr>
              <a:t>از آن عبور کرد</a:t>
            </a:r>
            <a:endParaRPr lang="en-US" altLang="zh-CN" b="1" kern="0" dirty="0">
              <a:solidFill>
                <a:srgbClr val="000000">
                  <a:lumMod val="95000"/>
                  <a:lumOff val="5000"/>
                </a:srgbClr>
              </a:solidFill>
              <a:latin typeface="Arial"/>
              <a:cs typeface="B Lotus" pitchFamily="2" charset="-78"/>
            </a:endParaRPr>
          </a:p>
        </p:txBody>
      </p:sp>
      <p:sp>
        <p:nvSpPr>
          <p:cNvPr id="54" name="Rectangle 7"/>
          <p:cNvSpPr>
            <a:spLocks noChangeArrowheads="1"/>
          </p:cNvSpPr>
          <p:nvPr/>
        </p:nvSpPr>
        <p:spPr bwMode="gray">
          <a:xfrm rot="3603025">
            <a:off x="2164707" y="1415903"/>
            <a:ext cx="577453" cy="643633"/>
          </a:xfrm>
          <a:prstGeom prst="rect">
            <a:avLst/>
          </a:prstGeom>
          <a:gradFill rotWithShape="1">
            <a:gsLst>
              <a:gs pos="0">
                <a:srgbClr val="518D47"/>
              </a:gs>
              <a:gs pos="100000">
                <a:srgbClr val="518D47">
                  <a:gamma/>
                  <a:shade val="46275"/>
                  <a:invGamma/>
                </a:srgbClr>
              </a:gs>
            </a:gsLst>
            <a:lin ang="5400000" scaled="1"/>
          </a:gradFill>
          <a:ln w="38100">
            <a:solidFill>
              <a:srgbClr val="FFFFFF"/>
            </a:solidFill>
            <a:miter lim="800000"/>
            <a:headEnd/>
            <a:tailEnd/>
          </a:ln>
          <a:effectLst>
            <a:outerShdw dist="179605" dir="487806" algn="ctr" rotWithShape="0">
              <a:srgbClr val="000000">
                <a:alpha val="50000"/>
              </a:srgbClr>
            </a:outerShdw>
          </a:effectLst>
        </p:spPr>
        <p:txBody>
          <a:bodyPr wrap="none" anchor="ctr"/>
          <a:lstStyle/>
          <a:p>
            <a:pPr>
              <a:defRPr/>
            </a:pPr>
            <a:endParaRPr lang="zh-CN" altLang="en-US">
              <a:solidFill>
                <a:srgbClr val="000000"/>
              </a:solidFill>
              <a:latin typeface="Calibri" pitchFamily="34" charset="0"/>
              <a:cs typeface="Arial"/>
            </a:endParaRPr>
          </a:p>
        </p:txBody>
      </p:sp>
      <p:pic>
        <p:nvPicPr>
          <p:cNvPr id="10253" name="Picture 54" descr="KHANEVADEH.jpg"/>
          <p:cNvPicPr>
            <a:picLocks noChangeAspect="1"/>
          </p:cNvPicPr>
          <p:nvPr/>
        </p:nvPicPr>
        <p:blipFill>
          <a:blip r:embed="rId8" cstate="print"/>
          <a:srcRect/>
          <a:stretch>
            <a:fillRect/>
          </a:stretch>
        </p:blipFill>
        <p:spPr bwMode="auto">
          <a:xfrm>
            <a:off x="2192240" y="1553766"/>
            <a:ext cx="526256" cy="375047"/>
          </a:xfrm>
          <a:prstGeom prst="rect">
            <a:avLst/>
          </a:prstGeom>
          <a:noFill/>
          <a:ln w="9525">
            <a:noFill/>
            <a:miter lim="800000"/>
            <a:headEnd/>
            <a:tailEnd/>
          </a:ln>
        </p:spPr>
      </p:pic>
      <p:sp>
        <p:nvSpPr>
          <p:cNvPr id="56" name="Text Box 18"/>
          <p:cNvSpPr txBox="1">
            <a:spLocks noChangeArrowheads="1"/>
          </p:cNvSpPr>
          <p:nvPr/>
        </p:nvSpPr>
        <p:spPr bwMode="auto">
          <a:xfrm rot="252512">
            <a:off x="877889" y="1783287"/>
            <a:ext cx="1396901" cy="623239"/>
          </a:xfrm>
          <a:prstGeom prst="rect">
            <a:avLst/>
          </a:prstGeom>
          <a:noFill/>
          <a:ln w="9525">
            <a:noFill/>
            <a:miter lim="800000"/>
            <a:headEnd/>
            <a:tailEnd/>
          </a:ln>
          <a:effectLst/>
        </p:spPr>
        <p:txBody>
          <a:bodyPr lIns="68572" tIns="34286" rIns="68572" bIns="34286">
            <a:spAutoFit/>
          </a:bodyPr>
          <a:lstStyle/>
          <a:p>
            <a:pPr algn="ctr" eaLnBrk="0" hangingPunct="0">
              <a:defRPr/>
            </a:pPr>
            <a:r>
              <a:rPr lang="fa-IR" altLang="zh-CN" sz="1200" b="1" kern="0" dirty="0">
                <a:solidFill>
                  <a:srgbClr val="000000">
                    <a:lumMod val="95000"/>
                    <a:lumOff val="5000"/>
                  </a:srgbClr>
                </a:solidFill>
                <a:latin typeface="Arial"/>
                <a:cs typeface="B Lotus" pitchFamily="2" charset="-78"/>
              </a:rPr>
              <a:t>به منزله یک خانواده است که جملگی عضو این خانواده‌ایم</a:t>
            </a:r>
            <a:endParaRPr lang="en-US" altLang="zh-CN" sz="1200" b="1" kern="0" dirty="0">
              <a:solidFill>
                <a:srgbClr val="000000">
                  <a:lumMod val="95000"/>
                  <a:lumOff val="5000"/>
                </a:srgbClr>
              </a:solidFill>
              <a:latin typeface="Arial"/>
              <a:cs typeface="B Lotus" pitchFamily="2" charset="-78"/>
            </a:endParaRPr>
          </a:p>
        </p:txBody>
      </p:sp>
      <p:pic>
        <p:nvPicPr>
          <p:cNvPr id="10255" name="Picture 3" descr="C:\Documents and Settings\ici\My Documents\My Pictures\1.jpg"/>
          <p:cNvPicPr>
            <a:picLocks noChangeAspect="1" noChangeArrowheads="1"/>
          </p:cNvPicPr>
          <p:nvPr/>
        </p:nvPicPr>
        <p:blipFill>
          <a:blip r:embed="rId9" cstate="print"/>
          <a:srcRect/>
          <a:stretch>
            <a:fillRect/>
          </a:stretch>
        </p:blipFill>
        <p:spPr bwMode="auto">
          <a:xfrm>
            <a:off x="3705225" y="4343400"/>
            <a:ext cx="804863" cy="553641"/>
          </a:xfrm>
          <a:prstGeom prst="rect">
            <a:avLst/>
          </a:prstGeom>
          <a:noFill/>
          <a:ln w="9525">
            <a:noFill/>
            <a:miter lim="800000"/>
            <a:headEnd/>
            <a:tailEnd/>
          </a:ln>
        </p:spPr>
      </p:pic>
      <p:sp>
        <p:nvSpPr>
          <p:cNvPr id="10256" name="Slide Number Placeholder 51"/>
          <p:cNvSpPr>
            <a:spLocks noGrp="1"/>
          </p:cNvSpPr>
          <p:nvPr>
            <p:ph type="sldNum" sz="quarter" idx="12"/>
          </p:nvPr>
        </p:nvSpPr>
        <p:spPr>
          <a:noFill/>
        </p:spPr>
        <p:txBody>
          <a:bodyPr/>
          <a:lstStyle/>
          <a:p>
            <a:fld id="{940FBD4A-CB21-4042-9F3A-7BE5D1CC16AB}" type="slidenum">
              <a:rPr lang="zh-CN" altLang="en-US" smtClean="0">
                <a:solidFill>
                  <a:srgbClr val="000000"/>
                </a:solidFill>
                <a:latin typeface="Arial" pitchFamily="34" charset="0"/>
                <a:ea typeface="SimSun" pitchFamily="2" charset="-122"/>
                <a:cs typeface="B Lotus" pitchFamily="2" charset="-78"/>
              </a:rPr>
              <a:pPr/>
              <a:t>62</a:t>
            </a:fld>
            <a:endParaRPr lang="zh-CN" altLang="en-US" smtClean="0">
              <a:solidFill>
                <a:srgbClr val="000000"/>
              </a:solidFill>
              <a:latin typeface="Arial" pitchFamily="34" charset="0"/>
              <a:ea typeface="SimSun" pitchFamily="2" charset="-122"/>
              <a:cs typeface="B Lotus" pitchFamily="2" charset="-78"/>
            </a:endParaRPr>
          </a:p>
        </p:txBody>
      </p:sp>
    </p:spTree>
    <p:extLst>
      <p:ext uri="{BB962C8B-B14F-4D97-AF65-F5344CB8AC3E}">
        <p14:creationId xmlns:p14="http://schemas.microsoft.com/office/powerpoint/2010/main" val="326806857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533400" y="228600"/>
            <a:ext cx="6189583" cy="949569"/>
          </a:xfrm>
        </p:spPr>
        <p:txBody>
          <a:bodyPr>
            <a:noAutofit/>
          </a:bodyPr>
          <a:lstStyle/>
          <a:p>
            <a:r>
              <a:rPr lang="fa-IR" sz="6600" dirty="0" smtClean="0">
                <a:solidFill>
                  <a:srgbClr val="990033"/>
                </a:solidFill>
                <a:cs typeface="B Nazanin" pitchFamily="2" charset="-78"/>
              </a:rPr>
              <a:t>نگاهمان را بپاییم</a:t>
            </a:r>
            <a:endParaRPr lang="en-US" sz="6600" dirty="0">
              <a:solidFill>
                <a:srgbClr val="990033"/>
              </a:solidFill>
              <a:cs typeface="B Nazanin" pitchFamily="2" charset="-78"/>
            </a:endParaRPr>
          </a:p>
        </p:txBody>
      </p:sp>
      <p:sp>
        <p:nvSpPr>
          <p:cNvPr id="4" name="Slide Number Placeholder 3"/>
          <p:cNvSpPr>
            <a:spLocks noGrp="1"/>
          </p:cNvSpPr>
          <p:nvPr>
            <p:ph type="sldNum" sz="quarter" idx="12"/>
          </p:nvPr>
        </p:nvSpPr>
        <p:spPr/>
        <p:txBody>
          <a:bodyPr/>
          <a:lstStyle/>
          <a:p>
            <a:pPr>
              <a:defRPr/>
            </a:pPr>
            <a:fld id="{1EFD37AD-606E-4703-BFC6-5C09BEFB9238}" type="slidenum">
              <a:rPr lang="ar-SA" smtClean="0"/>
              <a:pPr>
                <a:defRPr/>
              </a:pPr>
              <a:t>63</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68338" y="1266907"/>
            <a:ext cx="2052014" cy="1365522"/>
          </a:xfrm>
          <a:prstGeom prst="ellipse">
            <a:avLst/>
          </a:prstGeom>
          <a:ln>
            <a:noFill/>
          </a:ln>
          <a:effectLst>
            <a:softEdge rad="112500"/>
          </a:effectLst>
        </p:spPr>
      </p:pic>
      <p:cxnSp>
        <p:nvCxnSpPr>
          <p:cNvPr id="9" name="Straight Arrow Connector 8"/>
          <p:cNvCxnSpPr/>
          <p:nvPr/>
        </p:nvCxnSpPr>
        <p:spPr>
          <a:xfrm flipH="1">
            <a:off x="4876800" y="1949668"/>
            <a:ext cx="1981200" cy="0"/>
          </a:xfrm>
          <a:prstGeom prst="straightConnector1">
            <a:avLst/>
          </a:prstGeom>
          <a:ln>
            <a:prstDash val="sysDot"/>
            <a:tailEnd type="arrow"/>
          </a:ln>
        </p:spPr>
        <p:style>
          <a:lnRef idx="3">
            <a:schemeClr val="accent5"/>
          </a:lnRef>
          <a:fillRef idx="0">
            <a:schemeClr val="accent5"/>
          </a:fillRef>
          <a:effectRef idx="2">
            <a:schemeClr val="accent5"/>
          </a:effectRef>
          <a:fontRef idx="minor">
            <a:schemeClr val="tx1"/>
          </a:fontRef>
        </p:style>
      </p:cxnSp>
      <p:cxnSp>
        <p:nvCxnSpPr>
          <p:cNvPr id="10" name="Straight Arrow Connector 9"/>
          <p:cNvCxnSpPr/>
          <p:nvPr/>
        </p:nvCxnSpPr>
        <p:spPr>
          <a:xfrm flipH="1">
            <a:off x="4724400" y="1973316"/>
            <a:ext cx="2133600" cy="1022132"/>
          </a:xfrm>
          <a:prstGeom prst="straightConnector1">
            <a:avLst/>
          </a:prstGeom>
          <a:ln>
            <a:prstDash val="sysDot"/>
            <a:tailEnd type="arrow"/>
          </a:ln>
        </p:spPr>
        <p:style>
          <a:lnRef idx="3">
            <a:schemeClr val="accent5"/>
          </a:lnRef>
          <a:fillRef idx="0">
            <a:schemeClr val="accent5"/>
          </a:fillRef>
          <a:effectRef idx="2">
            <a:schemeClr val="accent5"/>
          </a:effectRef>
          <a:fontRef idx="minor">
            <a:schemeClr val="tx1"/>
          </a:fontRef>
        </p:style>
      </p:cxnSp>
      <p:cxnSp>
        <p:nvCxnSpPr>
          <p:cNvPr id="12" name="Straight Arrow Connector 11"/>
          <p:cNvCxnSpPr/>
          <p:nvPr/>
        </p:nvCxnSpPr>
        <p:spPr>
          <a:xfrm flipH="1">
            <a:off x="4724400" y="1973316"/>
            <a:ext cx="2133600" cy="2065284"/>
          </a:xfrm>
          <a:prstGeom prst="straightConnector1">
            <a:avLst/>
          </a:prstGeom>
          <a:ln>
            <a:prstDash val="sysDot"/>
            <a:tailEnd type="arrow"/>
          </a:ln>
        </p:spPr>
        <p:style>
          <a:lnRef idx="3">
            <a:schemeClr val="accent5"/>
          </a:lnRef>
          <a:fillRef idx="0">
            <a:schemeClr val="accent5"/>
          </a:fillRef>
          <a:effectRef idx="2">
            <a:schemeClr val="accent5"/>
          </a:effectRef>
          <a:fontRef idx="minor">
            <a:schemeClr val="tx1"/>
          </a:fontRef>
        </p:style>
      </p:cxnSp>
      <p:cxnSp>
        <p:nvCxnSpPr>
          <p:cNvPr id="15" name="Straight Arrow Connector 14"/>
          <p:cNvCxnSpPr/>
          <p:nvPr/>
        </p:nvCxnSpPr>
        <p:spPr>
          <a:xfrm flipH="1">
            <a:off x="5486400" y="1973316"/>
            <a:ext cx="1371600" cy="2903484"/>
          </a:xfrm>
          <a:prstGeom prst="straightConnector1">
            <a:avLst/>
          </a:prstGeom>
          <a:ln>
            <a:prstDash val="sysDot"/>
            <a:tailEnd type="arrow"/>
          </a:ln>
        </p:spPr>
        <p:style>
          <a:lnRef idx="3">
            <a:schemeClr val="accent5"/>
          </a:lnRef>
          <a:fillRef idx="0">
            <a:schemeClr val="accent5"/>
          </a:fillRef>
          <a:effectRef idx="2">
            <a:schemeClr val="accent5"/>
          </a:effectRef>
          <a:fontRef idx="minor">
            <a:schemeClr val="tx1"/>
          </a:fontRef>
        </p:style>
      </p:cxnSp>
      <p:cxnSp>
        <p:nvCxnSpPr>
          <p:cNvPr id="21" name="Straight Arrow Connector 20"/>
          <p:cNvCxnSpPr/>
          <p:nvPr/>
        </p:nvCxnSpPr>
        <p:spPr>
          <a:xfrm flipH="1">
            <a:off x="6172200" y="1973316"/>
            <a:ext cx="685800" cy="3665484"/>
          </a:xfrm>
          <a:prstGeom prst="straightConnector1">
            <a:avLst/>
          </a:prstGeom>
          <a:ln>
            <a:prstDash val="sysDot"/>
            <a:tailEnd type="arrow"/>
          </a:ln>
        </p:spPr>
        <p:style>
          <a:lnRef idx="3">
            <a:schemeClr val="accent5"/>
          </a:lnRef>
          <a:fillRef idx="0">
            <a:schemeClr val="accent5"/>
          </a:fillRef>
          <a:effectRef idx="2">
            <a:schemeClr val="accent5"/>
          </a:effectRef>
          <a:fontRef idx="minor">
            <a:schemeClr val="tx1"/>
          </a:fontRef>
        </p:style>
      </p:cxnSp>
      <p:cxnSp>
        <p:nvCxnSpPr>
          <p:cNvPr id="25" name="Straight Arrow Connector 24"/>
          <p:cNvCxnSpPr/>
          <p:nvPr/>
        </p:nvCxnSpPr>
        <p:spPr>
          <a:xfrm>
            <a:off x="6894786" y="1949668"/>
            <a:ext cx="838200" cy="3155732"/>
          </a:xfrm>
          <a:prstGeom prst="straightConnector1">
            <a:avLst/>
          </a:prstGeom>
          <a:ln>
            <a:prstDash val="sysDot"/>
            <a:tailEnd type="arrow"/>
          </a:ln>
        </p:spPr>
        <p:style>
          <a:lnRef idx="3">
            <a:schemeClr val="accent5"/>
          </a:lnRef>
          <a:fillRef idx="0">
            <a:schemeClr val="accent5"/>
          </a:fillRef>
          <a:effectRef idx="2">
            <a:schemeClr val="accent5"/>
          </a:effectRef>
          <a:fontRef idx="minor">
            <a:schemeClr val="tx1"/>
          </a:fontRef>
        </p:style>
      </p:cxnSp>
      <p:sp>
        <p:nvSpPr>
          <p:cNvPr id="27" name="TextBox 26"/>
          <p:cNvSpPr txBox="1"/>
          <p:nvPr/>
        </p:nvSpPr>
        <p:spPr>
          <a:xfrm>
            <a:off x="3330466" y="1524000"/>
            <a:ext cx="1447800" cy="646331"/>
          </a:xfrm>
          <a:prstGeom prst="rect">
            <a:avLst/>
          </a:prstGeom>
          <a:noFill/>
        </p:spPr>
        <p:txBody>
          <a:bodyPr wrap="square" rtlCol="0">
            <a:spAutoFit/>
          </a:bodyPr>
          <a:lstStyle/>
          <a:p>
            <a:r>
              <a:rPr lang="fa-IR" sz="3600" b="1" dirty="0" smtClean="0">
                <a:cs typeface="B Nazanin" pitchFamily="2" charset="-78"/>
              </a:rPr>
              <a:t>خودمان</a:t>
            </a:r>
            <a:endParaRPr lang="en-US" sz="3600" b="1" dirty="0">
              <a:cs typeface="B Nazanin" pitchFamily="2" charset="-78"/>
            </a:endParaRPr>
          </a:p>
        </p:txBody>
      </p:sp>
      <p:sp>
        <p:nvSpPr>
          <p:cNvPr id="28" name="TextBox 27"/>
          <p:cNvSpPr txBox="1"/>
          <p:nvPr/>
        </p:nvSpPr>
        <p:spPr>
          <a:xfrm>
            <a:off x="3233246" y="2621863"/>
            <a:ext cx="1447800" cy="646331"/>
          </a:xfrm>
          <a:prstGeom prst="rect">
            <a:avLst/>
          </a:prstGeom>
          <a:noFill/>
        </p:spPr>
        <p:txBody>
          <a:bodyPr wrap="square" rtlCol="0">
            <a:spAutoFit/>
          </a:bodyPr>
          <a:lstStyle/>
          <a:p>
            <a:r>
              <a:rPr lang="fa-IR" sz="3600" b="1" dirty="0" smtClean="0">
                <a:cs typeface="B Nazanin" pitchFamily="2" charset="-78"/>
              </a:rPr>
              <a:t>دیگران</a:t>
            </a:r>
            <a:endParaRPr lang="en-US" sz="3600" b="1" dirty="0">
              <a:cs typeface="B Nazanin" pitchFamily="2" charset="-78"/>
            </a:endParaRPr>
          </a:p>
        </p:txBody>
      </p:sp>
      <p:sp>
        <p:nvSpPr>
          <p:cNvPr id="29" name="TextBox 28"/>
          <p:cNvSpPr txBox="1"/>
          <p:nvPr/>
        </p:nvSpPr>
        <p:spPr>
          <a:xfrm>
            <a:off x="2362200" y="3715434"/>
            <a:ext cx="2335924" cy="646331"/>
          </a:xfrm>
          <a:prstGeom prst="rect">
            <a:avLst/>
          </a:prstGeom>
          <a:noFill/>
        </p:spPr>
        <p:txBody>
          <a:bodyPr wrap="square" rtlCol="0">
            <a:spAutoFit/>
          </a:bodyPr>
          <a:lstStyle/>
          <a:p>
            <a:r>
              <a:rPr lang="fa-IR" sz="3600" b="1" dirty="0" smtClean="0">
                <a:cs typeface="B Nazanin" pitchFamily="2" charset="-78"/>
              </a:rPr>
              <a:t>محیط زیست</a:t>
            </a:r>
            <a:endParaRPr lang="en-US" sz="3600" b="1" dirty="0">
              <a:cs typeface="B Nazanin" pitchFamily="2" charset="-78"/>
            </a:endParaRPr>
          </a:p>
        </p:txBody>
      </p:sp>
      <p:sp>
        <p:nvSpPr>
          <p:cNvPr id="30" name="TextBox 29"/>
          <p:cNvSpPr txBox="1"/>
          <p:nvPr/>
        </p:nvSpPr>
        <p:spPr>
          <a:xfrm>
            <a:off x="3944008" y="4648200"/>
            <a:ext cx="1447800" cy="646331"/>
          </a:xfrm>
          <a:prstGeom prst="rect">
            <a:avLst/>
          </a:prstGeom>
          <a:noFill/>
        </p:spPr>
        <p:txBody>
          <a:bodyPr wrap="square" rtlCol="0">
            <a:spAutoFit/>
          </a:bodyPr>
          <a:lstStyle/>
          <a:p>
            <a:r>
              <a:rPr lang="fa-IR" sz="3600" b="1" dirty="0" smtClean="0">
                <a:cs typeface="B Nazanin" pitchFamily="2" charset="-78"/>
              </a:rPr>
              <a:t>کارمان</a:t>
            </a:r>
            <a:endParaRPr lang="en-US" sz="3600" b="1" dirty="0">
              <a:cs typeface="B Nazanin" pitchFamily="2" charset="-78"/>
            </a:endParaRPr>
          </a:p>
        </p:txBody>
      </p:sp>
      <p:sp>
        <p:nvSpPr>
          <p:cNvPr id="31" name="TextBox 30"/>
          <p:cNvSpPr txBox="1"/>
          <p:nvPr/>
        </p:nvSpPr>
        <p:spPr>
          <a:xfrm>
            <a:off x="4430111" y="5649310"/>
            <a:ext cx="1923393" cy="646331"/>
          </a:xfrm>
          <a:prstGeom prst="rect">
            <a:avLst/>
          </a:prstGeom>
          <a:noFill/>
        </p:spPr>
        <p:txBody>
          <a:bodyPr wrap="square" rtlCol="0">
            <a:spAutoFit/>
          </a:bodyPr>
          <a:lstStyle/>
          <a:p>
            <a:r>
              <a:rPr lang="fa-IR" sz="3600" b="1" dirty="0" smtClean="0">
                <a:cs typeface="B Nazanin" pitchFamily="2" charset="-78"/>
              </a:rPr>
              <a:t>سازمانمان</a:t>
            </a:r>
            <a:endParaRPr lang="en-US" sz="3600" b="1" dirty="0">
              <a:cs typeface="B Nazanin" pitchFamily="2" charset="-78"/>
            </a:endParaRPr>
          </a:p>
        </p:txBody>
      </p:sp>
      <p:sp>
        <p:nvSpPr>
          <p:cNvPr id="32" name="TextBox 31"/>
          <p:cNvSpPr txBox="1"/>
          <p:nvPr/>
        </p:nvSpPr>
        <p:spPr>
          <a:xfrm>
            <a:off x="6705600" y="5268200"/>
            <a:ext cx="2057400" cy="646331"/>
          </a:xfrm>
          <a:prstGeom prst="rect">
            <a:avLst/>
          </a:prstGeom>
          <a:noFill/>
        </p:spPr>
        <p:txBody>
          <a:bodyPr wrap="square" rtlCol="0">
            <a:spAutoFit/>
          </a:bodyPr>
          <a:lstStyle/>
          <a:p>
            <a:r>
              <a:rPr lang="fa-IR" sz="3600" b="1" dirty="0" smtClean="0">
                <a:cs typeface="B Nazanin" pitchFamily="2" charset="-78"/>
              </a:rPr>
              <a:t>زندگی مان</a:t>
            </a:r>
            <a:endParaRPr lang="en-US" sz="3600" b="1" dirty="0">
              <a:cs typeface="B Nazanin" pitchFamily="2" charset="-78"/>
            </a:endParaRPr>
          </a:p>
        </p:txBody>
      </p:sp>
      <p:sp>
        <p:nvSpPr>
          <p:cNvPr id="33" name="Rectangle 32"/>
          <p:cNvSpPr/>
          <p:nvPr/>
        </p:nvSpPr>
        <p:spPr>
          <a:xfrm>
            <a:off x="9165022" y="0"/>
            <a:ext cx="8382000" cy="685800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34" name="Rectangle 33"/>
          <p:cNvSpPr/>
          <p:nvPr/>
        </p:nvSpPr>
        <p:spPr>
          <a:xfrm>
            <a:off x="10591454" y="2226823"/>
            <a:ext cx="6061275" cy="2308324"/>
          </a:xfrm>
          <a:prstGeom prst="rect">
            <a:avLst/>
          </a:prstGeom>
          <a:noFill/>
        </p:spPr>
        <p:txBody>
          <a:bodyPr wrap="none" lIns="91440" tIns="45720" rIns="91440" bIns="45720">
            <a:spAutoFit/>
          </a:bodyPr>
          <a:lstStyle/>
          <a:p>
            <a:pPr algn="ctr"/>
            <a:r>
              <a:rPr lang="fa-IR" sz="7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cs typeface="B Nazanin" pitchFamily="2" charset="-78"/>
              </a:rPr>
              <a:t>نگاه ما به </a:t>
            </a:r>
          </a:p>
          <a:p>
            <a:pPr algn="ctr"/>
            <a:r>
              <a:rPr lang="fa-IR" sz="72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cs typeface="B Nazanin" pitchFamily="2" charset="-78"/>
              </a:rPr>
              <a:t>انگاره دیگران از ما</a:t>
            </a:r>
            <a:endParaRPr lang="en-US" sz="7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cs typeface="B Nazanin" pitchFamily="2" charset="-78"/>
            </a:endParaRPr>
          </a:p>
        </p:txBody>
      </p:sp>
    </p:spTree>
    <p:extLst>
      <p:ext uri="{BB962C8B-B14F-4D97-AF65-F5344CB8AC3E}">
        <p14:creationId xmlns:p14="http://schemas.microsoft.com/office/powerpoint/2010/main" val="302370281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1)">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right)">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500"/>
                                        <p:tgtEl>
                                          <p:spTgt spid="15"/>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up)">
                                      <p:cBhvr>
                                        <p:cTn id="67" dur="5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1000"/>
                                        <p:tgtEl>
                                          <p:spTgt spid="31"/>
                                        </p:tgtEl>
                                      </p:cBhvr>
                                    </p:animEffect>
                                    <p:anim calcmode="lin" valueType="num">
                                      <p:cBhvr>
                                        <p:cTn id="73" dur="1000" fill="hold"/>
                                        <p:tgtEl>
                                          <p:spTgt spid="31"/>
                                        </p:tgtEl>
                                        <p:attrNameLst>
                                          <p:attrName>ppt_x</p:attrName>
                                        </p:attrNameLst>
                                      </p:cBhvr>
                                      <p:tavLst>
                                        <p:tav tm="0">
                                          <p:val>
                                            <p:strVal val="#ppt_x"/>
                                          </p:val>
                                        </p:tav>
                                        <p:tav tm="100000">
                                          <p:val>
                                            <p:strVal val="#ppt_x"/>
                                          </p:val>
                                        </p:tav>
                                      </p:tavLst>
                                    </p:anim>
                                    <p:anim calcmode="lin" valueType="num">
                                      <p:cBhvr>
                                        <p:cTn id="7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up)">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1000"/>
                                        <p:tgtEl>
                                          <p:spTgt spid="32"/>
                                        </p:tgtEl>
                                      </p:cBhvr>
                                    </p:animEffect>
                                    <p:anim calcmode="lin" valueType="num">
                                      <p:cBhvr>
                                        <p:cTn id="85" dur="1000" fill="hold"/>
                                        <p:tgtEl>
                                          <p:spTgt spid="32"/>
                                        </p:tgtEl>
                                        <p:attrNameLst>
                                          <p:attrName>ppt_x</p:attrName>
                                        </p:attrNameLst>
                                      </p:cBhvr>
                                      <p:tavLst>
                                        <p:tav tm="0">
                                          <p:val>
                                            <p:strVal val="#ppt_x"/>
                                          </p:val>
                                        </p:tav>
                                        <p:tav tm="100000">
                                          <p:val>
                                            <p:strVal val="#ppt_x"/>
                                          </p:val>
                                        </p:tav>
                                      </p:tavLst>
                                    </p:anim>
                                    <p:anim calcmode="lin" valueType="num">
                                      <p:cBhvr>
                                        <p:cTn id="8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5" presetClass="path" presetSubtype="0" accel="50000" decel="50000" fill="hold" grpId="0" nodeType="clickEffect">
                                  <p:stCondLst>
                                    <p:cond delay="0"/>
                                  </p:stCondLst>
                                  <p:childTnLst>
                                    <p:animMotion origin="layout" path="M -2.77778E-7 0 L -0.91892 0 " pathEditMode="relative" rAng="0" ptsTypes="AA">
                                      <p:cBhvr>
                                        <p:cTn id="90" dur="2000" fill="hold"/>
                                        <p:tgtEl>
                                          <p:spTgt spid="33"/>
                                        </p:tgtEl>
                                        <p:attrNameLst>
                                          <p:attrName>ppt_x</p:attrName>
                                          <p:attrName>ppt_y</p:attrName>
                                        </p:attrNameLst>
                                      </p:cBhvr>
                                      <p:rCtr x="-45955" y="0"/>
                                    </p:animMotion>
                                  </p:childTnLst>
                                </p:cTn>
                              </p:par>
                              <p:par>
                                <p:cTn id="91" presetID="35" presetClass="path" presetSubtype="0" accel="50000" decel="50000" fill="hold" grpId="0" nodeType="withEffect">
                                  <p:stCondLst>
                                    <p:cond delay="0"/>
                                  </p:stCondLst>
                                  <p:childTnLst>
                                    <p:animMotion origin="layout" path="M 3.05556E-6 4.44444E-6 L -0.90643 -0.00417 " pathEditMode="relative" rAng="0" ptsTypes="AA">
                                      <p:cBhvr>
                                        <p:cTn id="92" dur="2000" fill="hold"/>
                                        <p:tgtEl>
                                          <p:spTgt spid="34"/>
                                        </p:tgtEl>
                                        <p:attrNameLst>
                                          <p:attrName>ppt_x</p:attrName>
                                          <p:attrName>ppt_y</p:attrName>
                                        </p:attrNameLst>
                                      </p:cBhvr>
                                      <p:rCtr x="-45330" y="-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7" grpId="0"/>
      <p:bldP spid="28" grpId="0"/>
      <p:bldP spid="29" grpId="0"/>
      <p:bldP spid="30" grpId="0"/>
      <p:bldP spid="31" grpId="0"/>
      <p:bldP spid="32" grpId="0"/>
      <p:bldP spid="33" grpId="0" animBg="1"/>
      <p:bldP spid="3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838200"/>
            <a:ext cx="8001000" cy="4419600"/>
          </a:xfrm>
        </p:spPr>
        <p:txBody>
          <a:bodyPr/>
          <a:lstStyle/>
          <a:p>
            <a:pPr marL="0" indent="0" algn="r" rtl="1">
              <a:buNone/>
            </a:pPr>
            <a:r>
              <a:rPr lang="fa-IR" sz="4400" b="1" dirty="0" smtClean="0">
                <a:solidFill>
                  <a:srgbClr val="FF0000"/>
                </a:solidFill>
                <a:cs typeface="B Nazanin" pitchFamily="2" charset="-78"/>
              </a:rPr>
              <a:t>قصه سایه و شهریار</a:t>
            </a:r>
            <a:endParaRPr lang="fa-IR" b="1" dirty="0" smtClean="0">
              <a:solidFill>
                <a:srgbClr val="FF0000"/>
              </a:solidFill>
              <a:cs typeface="B Nazanin" pitchFamily="2" charset="-78"/>
            </a:endParaRPr>
          </a:p>
          <a:p>
            <a:pPr marL="0" indent="0" algn="r" rtl="1">
              <a:buNone/>
            </a:pPr>
            <a:endParaRPr lang="fa-IR" dirty="0" smtClean="0">
              <a:cs typeface="B Nazanin" pitchFamily="2" charset="-78"/>
            </a:endParaRPr>
          </a:p>
          <a:p>
            <a:pPr marL="0" indent="0" algn="r" rtl="1">
              <a:buNone/>
            </a:pPr>
            <a:endParaRPr lang="fa-IR" b="1" dirty="0" smtClean="0">
              <a:cs typeface="B Nazanin" pitchFamily="2" charset="-78"/>
            </a:endParaRPr>
          </a:p>
          <a:p>
            <a:pPr marL="0" indent="0" algn="r" rtl="1">
              <a:buNone/>
            </a:pPr>
            <a:r>
              <a:rPr lang="fa-IR" b="1" dirty="0" smtClean="0">
                <a:cs typeface="B Nazanin" pitchFamily="2" charset="-78"/>
              </a:rPr>
              <a:t>اين </a:t>
            </a:r>
            <a:r>
              <a:rPr lang="fa-IR" b="1" dirty="0">
                <a:cs typeface="B Nazanin" pitchFamily="2" charset="-78"/>
              </a:rPr>
              <a:t>قصه شهريارا شايان نقش بستن </a:t>
            </a:r>
            <a:br>
              <a:rPr lang="fa-IR" b="1" dirty="0">
                <a:cs typeface="B Nazanin" pitchFamily="2" charset="-78"/>
              </a:rPr>
            </a:br>
            <a:r>
              <a:rPr lang="fa-IR" b="1" dirty="0">
                <a:cs typeface="B Nazanin" pitchFamily="2" charset="-78"/>
              </a:rPr>
              <a:t/>
            </a:r>
            <a:br>
              <a:rPr lang="fa-IR" b="1" dirty="0">
                <a:cs typeface="B Nazanin" pitchFamily="2" charset="-78"/>
              </a:rPr>
            </a:br>
            <a:r>
              <a:rPr lang="fa-IR" b="1" dirty="0" smtClean="0">
                <a:cs typeface="B Nazanin" pitchFamily="2" charset="-78"/>
              </a:rPr>
              <a:t>                                           بر </a:t>
            </a:r>
            <a:r>
              <a:rPr lang="fa-IR" b="1" dirty="0">
                <a:cs typeface="B Nazanin" pitchFamily="2" charset="-78"/>
              </a:rPr>
              <a:t>طاق عرش سيمين با سوده طلا بود </a:t>
            </a:r>
            <a:br>
              <a:rPr lang="fa-IR" b="1" dirty="0">
                <a:cs typeface="B Nazanin" pitchFamily="2" charset="-78"/>
              </a:rPr>
            </a:br>
            <a:endParaRPr lang="fa-IR" dirty="0">
              <a:cs typeface="B Nazanin" pitchFamily="2" charset="-78"/>
            </a:endParaRPr>
          </a:p>
        </p:txBody>
      </p:sp>
      <p:sp>
        <p:nvSpPr>
          <p:cNvPr id="4" name="Slide Number Placeholder 3"/>
          <p:cNvSpPr>
            <a:spLocks noGrp="1"/>
          </p:cNvSpPr>
          <p:nvPr>
            <p:ph type="sldNum" sz="quarter" idx="11"/>
          </p:nvPr>
        </p:nvSpPr>
        <p:spPr/>
        <p:txBody>
          <a:bodyPr/>
          <a:lstStyle/>
          <a:p>
            <a:pPr>
              <a:defRPr/>
            </a:pPr>
            <a:fld id="{1EFD37AD-606E-4703-BFC6-5C09BEFB9238}" type="slidenum">
              <a:rPr lang="ar-SA" smtClean="0"/>
              <a:pPr>
                <a:defRPr/>
              </a:pPr>
              <a:t>64</a:t>
            </a:fld>
            <a:endParaRPr lang="en-US"/>
          </a:p>
        </p:txBody>
      </p:sp>
    </p:spTree>
    <p:extLst>
      <p:ext uri="{BB962C8B-B14F-4D97-AF65-F5344CB8AC3E}">
        <p14:creationId xmlns:p14="http://schemas.microsoft.com/office/powerpoint/2010/main" val="323657305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239000" cy="1143000"/>
          </a:xfrm>
        </p:spPr>
        <p:txBody>
          <a:bodyPr/>
          <a:lstStyle/>
          <a:p>
            <a:r>
              <a:rPr lang="fa-IR" sz="600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cs typeface="B Nazanin" pitchFamily="2" charset="-78"/>
              </a:rPr>
              <a:t>تبیین نامهربانی و بی مهری</a:t>
            </a:r>
            <a:endParaRPr lang="fa-IR" sz="600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cs typeface="B Nazanin" pitchFamily="2" charset="-78"/>
            </a:endParaRPr>
          </a:p>
        </p:txBody>
      </p:sp>
      <p:sp>
        <p:nvSpPr>
          <p:cNvPr id="3" name="Content Placeholder 2"/>
          <p:cNvSpPr>
            <a:spLocks noGrp="1"/>
          </p:cNvSpPr>
          <p:nvPr>
            <p:ph idx="1"/>
          </p:nvPr>
        </p:nvSpPr>
        <p:spPr>
          <a:xfrm>
            <a:off x="1371600" y="1602827"/>
            <a:ext cx="7239000" cy="2764221"/>
          </a:xfrm>
        </p:spPr>
        <p:txBody>
          <a:bodyPr/>
          <a:lstStyle/>
          <a:p>
            <a:pPr algn="r" rtl="1">
              <a:buFont typeface="Wingdings" pitchFamily="2" charset="2"/>
              <a:buChar char="v"/>
            </a:pPr>
            <a:r>
              <a:rPr lang="fa-IR" dirty="0" smtClean="0">
                <a:cs typeface="B Nazanin" pitchFamily="2" charset="-78"/>
              </a:rPr>
              <a:t>دوشم که بدگمانی چون اهرمن به جان تاخت</a:t>
            </a:r>
          </a:p>
          <a:p>
            <a:pPr algn="r" rtl="1">
              <a:buFont typeface="Wingdings" pitchFamily="2" charset="2"/>
              <a:buChar char="v"/>
            </a:pPr>
            <a:r>
              <a:rPr lang="fa-IR" dirty="0" smtClean="0">
                <a:cs typeface="B Nazanin" pitchFamily="2" charset="-78"/>
              </a:rPr>
              <a:t>حورم به دیده دیو و طاووسم اژدها بود</a:t>
            </a:r>
          </a:p>
          <a:p>
            <a:pPr algn="r" rtl="1">
              <a:buFont typeface="Wingdings" pitchFamily="2" charset="2"/>
              <a:buChar char="v"/>
            </a:pPr>
            <a:r>
              <a:rPr lang="fa-IR" dirty="0" smtClean="0">
                <a:cs typeface="B Nazanin" pitchFamily="2" charset="-78"/>
              </a:rPr>
              <a:t>بیگانه خوانده بودم چشمی که اشک شوقش</a:t>
            </a:r>
          </a:p>
          <a:p>
            <a:pPr algn="r" rtl="1">
              <a:buFont typeface="Wingdings" pitchFamily="2" charset="2"/>
              <a:buChar char="v"/>
            </a:pPr>
            <a:r>
              <a:rPr lang="fa-IR" dirty="0" smtClean="0">
                <a:cs typeface="B Nazanin" pitchFamily="2" charset="-78"/>
              </a:rPr>
              <a:t>از شیرمادر بیش با جانم آشنا بود </a:t>
            </a:r>
          </a:p>
          <a:p>
            <a:pPr algn="r" rtl="1">
              <a:buFont typeface="Wingdings" pitchFamily="2" charset="2"/>
              <a:buChar char="v"/>
            </a:pPr>
            <a:endParaRPr lang="fa-IR" dirty="0">
              <a:cs typeface="B Nazanin" pitchFamily="2" charset="-78"/>
            </a:endParaRPr>
          </a:p>
        </p:txBody>
      </p:sp>
      <p:sp>
        <p:nvSpPr>
          <p:cNvPr id="4" name="Slide Number Placeholder 3"/>
          <p:cNvSpPr>
            <a:spLocks noGrp="1"/>
          </p:cNvSpPr>
          <p:nvPr>
            <p:ph type="sldNum" sz="quarter" idx="11"/>
          </p:nvPr>
        </p:nvSpPr>
        <p:spPr/>
        <p:txBody>
          <a:bodyPr/>
          <a:lstStyle/>
          <a:p>
            <a:pPr>
              <a:defRPr/>
            </a:pPr>
            <a:fld id="{1EFD37AD-606E-4703-BFC6-5C09BEFB9238}" type="slidenum">
              <a:rPr lang="ar-SA" smtClean="0"/>
              <a:pPr>
                <a:defRPr/>
              </a:pPr>
              <a:t>65</a:t>
            </a:fld>
            <a:endParaRPr lang="en-US"/>
          </a:p>
        </p:txBody>
      </p:sp>
      <p:sp>
        <p:nvSpPr>
          <p:cNvPr id="5" name="Rectangle 4"/>
          <p:cNvSpPr/>
          <p:nvPr/>
        </p:nvSpPr>
        <p:spPr>
          <a:xfrm>
            <a:off x="990600" y="3429000"/>
            <a:ext cx="2023374" cy="2591479"/>
          </a:xfrm>
          <a:prstGeom prst="rect">
            <a:avLst/>
          </a:prstGeom>
        </p:spPr>
        <p:txBody>
          <a:bodyPr wrap="none">
            <a:spAutoFit/>
          </a:bodyPr>
          <a:lstStyle/>
          <a:p>
            <a:pPr lvl="0" algn="ctr">
              <a:spcBef>
                <a:spcPct val="20000"/>
              </a:spcBef>
            </a:pPr>
            <a:r>
              <a:rPr lang="fa-IR" sz="2800" dirty="0" smtClean="0">
                <a:solidFill>
                  <a:srgbClr val="675D59"/>
                </a:solidFill>
                <a:latin typeface="Calibri"/>
                <a:cs typeface="B Nazanin" pitchFamily="2" charset="-78"/>
              </a:rPr>
              <a:t>اهرمن بدگمانی</a:t>
            </a:r>
          </a:p>
          <a:p>
            <a:pPr lvl="0" algn="ctr">
              <a:spcBef>
                <a:spcPct val="20000"/>
              </a:spcBef>
            </a:pPr>
            <a:endParaRPr lang="fa-IR" sz="2800" dirty="0">
              <a:solidFill>
                <a:srgbClr val="675D59"/>
              </a:solidFill>
              <a:latin typeface="Calibri"/>
              <a:cs typeface="B Nazanin" pitchFamily="2" charset="-78"/>
            </a:endParaRPr>
          </a:p>
          <a:p>
            <a:pPr lvl="0" algn="ctr">
              <a:spcBef>
                <a:spcPct val="20000"/>
              </a:spcBef>
            </a:pPr>
            <a:r>
              <a:rPr lang="fa-IR" sz="2800" dirty="0" smtClean="0">
                <a:solidFill>
                  <a:srgbClr val="675D59"/>
                </a:solidFill>
                <a:latin typeface="Calibri"/>
                <a:cs typeface="B Nazanin" pitchFamily="2" charset="-78"/>
              </a:rPr>
              <a:t> دیده آلود</a:t>
            </a:r>
          </a:p>
          <a:p>
            <a:pPr lvl="0" algn="ctr">
              <a:spcBef>
                <a:spcPct val="20000"/>
              </a:spcBef>
            </a:pPr>
            <a:r>
              <a:rPr lang="fa-IR" sz="2800" dirty="0">
                <a:solidFill>
                  <a:srgbClr val="675D59"/>
                </a:solidFill>
                <a:latin typeface="Calibri"/>
                <a:cs typeface="B Nazanin" pitchFamily="2" charset="-78"/>
              </a:rPr>
              <a:t> </a:t>
            </a:r>
            <a:r>
              <a:rPr lang="fa-IR" sz="2800" dirty="0" smtClean="0">
                <a:solidFill>
                  <a:srgbClr val="675D59"/>
                </a:solidFill>
                <a:latin typeface="Calibri"/>
                <a:cs typeface="B Nazanin" pitchFamily="2" charset="-78"/>
              </a:rPr>
              <a:t> </a:t>
            </a:r>
          </a:p>
          <a:p>
            <a:pPr lvl="0" algn="ctr">
              <a:spcBef>
                <a:spcPct val="20000"/>
              </a:spcBef>
            </a:pPr>
            <a:r>
              <a:rPr lang="fa-IR" sz="2800" dirty="0" smtClean="0">
                <a:solidFill>
                  <a:srgbClr val="675D59"/>
                </a:solidFill>
                <a:latin typeface="Calibri"/>
                <a:cs typeface="B Nazanin" pitchFamily="2" charset="-78"/>
              </a:rPr>
              <a:t>بیگانه دیدن آشنا</a:t>
            </a:r>
            <a:endParaRPr lang="fa-IR" sz="2800" dirty="0">
              <a:solidFill>
                <a:srgbClr val="675D59"/>
              </a:solidFill>
              <a:latin typeface="Calibri"/>
              <a:cs typeface="B Nazanin" pitchFamily="2" charset="-78"/>
            </a:endParaRPr>
          </a:p>
        </p:txBody>
      </p:sp>
      <p:sp>
        <p:nvSpPr>
          <p:cNvPr id="6" name="Down Arrow 5"/>
          <p:cNvSpPr/>
          <p:nvPr/>
        </p:nvSpPr>
        <p:spPr>
          <a:xfrm>
            <a:off x="1801243" y="3909848"/>
            <a:ext cx="402087"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Down Arrow 6"/>
          <p:cNvSpPr/>
          <p:nvPr/>
        </p:nvSpPr>
        <p:spPr>
          <a:xfrm>
            <a:off x="1828800" y="5029200"/>
            <a:ext cx="402087"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0" name="Down Arrow 9"/>
          <p:cNvSpPr/>
          <p:nvPr/>
        </p:nvSpPr>
        <p:spPr>
          <a:xfrm>
            <a:off x="1801242" y="6020479"/>
            <a:ext cx="402087"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Rectangle 10"/>
          <p:cNvSpPr/>
          <p:nvPr/>
        </p:nvSpPr>
        <p:spPr>
          <a:xfrm>
            <a:off x="1358520" y="6334780"/>
            <a:ext cx="1159292" cy="523220"/>
          </a:xfrm>
          <a:prstGeom prst="rect">
            <a:avLst/>
          </a:prstGeom>
        </p:spPr>
        <p:txBody>
          <a:bodyPr wrap="none">
            <a:spAutoFit/>
          </a:bodyPr>
          <a:lstStyle/>
          <a:p>
            <a:r>
              <a:rPr lang="fa-IR" sz="2800" dirty="0" smtClean="0">
                <a:solidFill>
                  <a:schemeClr val="tx2">
                    <a:lumMod val="75000"/>
                  </a:schemeClr>
                </a:solidFill>
                <a:latin typeface="Calibri"/>
                <a:cs typeface="B Nazanin" pitchFamily="2" charset="-78"/>
              </a:rPr>
              <a:t>بدرفتاری</a:t>
            </a:r>
            <a:endParaRPr lang="en-US" dirty="0">
              <a:solidFill>
                <a:schemeClr val="tx2">
                  <a:lumMod val="75000"/>
                </a:schemeClr>
              </a:solidFill>
            </a:endParaRPr>
          </a:p>
        </p:txBody>
      </p:sp>
    </p:spTree>
    <p:extLst>
      <p:ext uri="{BB962C8B-B14F-4D97-AF65-F5344CB8AC3E}">
        <p14:creationId xmlns:p14="http://schemas.microsoft.com/office/powerpoint/2010/main" val="764249588"/>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anim calcmode="lin" valueType="num">
                                      <p:cBhvr>
                                        <p:cTn id="55" dur="1000" fill="hold"/>
                                        <p:tgtEl>
                                          <p:spTgt spid="7"/>
                                        </p:tgtEl>
                                        <p:attrNameLst>
                                          <p:attrName>ppt_x</p:attrName>
                                        </p:attrNameLst>
                                      </p:cBhvr>
                                      <p:tavLst>
                                        <p:tav tm="0">
                                          <p:val>
                                            <p:strVal val="#ppt_x"/>
                                          </p:val>
                                        </p:tav>
                                        <p:tav tm="100000">
                                          <p:val>
                                            <p:strVal val="#ppt_x"/>
                                          </p:val>
                                        </p:tav>
                                      </p:tavLst>
                                    </p:anim>
                                    <p:anim calcmode="lin" valueType="num">
                                      <p:cBhvr>
                                        <p:cTn id="56" dur="1000" fill="hold"/>
                                        <p:tgtEl>
                                          <p:spTgt spid="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42" presetClass="entr" presetSubtype="0"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1000"/>
                                        <p:tgtEl>
                                          <p:spTgt spid="10"/>
                                        </p:tgtEl>
                                      </p:cBhvr>
                                    </p:animEffect>
                                    <p:anim calcmode="lin" valueType="num">
                                      <p:cBhvr>
                                        <p:cTn id="66" dur="1000" fill="hold"/>
                                        <p:tgtEl>
                                          <p:spTgt spid="10"/>
                                        </p:tgtEl>
                                        <p:attrNameLst>
                                          <p:attrName>ppt_x</p:attrName>
                                        </p:attrNameLst>
                                      </p:cBhvr>
                                      <p:tavLst>
                                        <p:tav tm="0">
                                          <p:val>
                                            <p:strVal val="#ppt_x"/>
                                          </p:val>
                                        </p:tav>
                                        <p:tav tm="100000">
                                          <p:val>
                                            <p:strVal val="#ppt_x"/>
                                          </p:val>
                                        </p:tav>
                                      </p:tavLst>
                                    </p:anim>
                                    <p:anim calcmode="lin" valueType="num">
                                      <p:cBhvr>
                                        <p:cTn id="6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animBg="1"/>
      <p:bldP spid="7" grpId="0" animBg="1"/>
      <p:bldP spid="10" grpId="0" animBg="1"/>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0"/>
            <a:ext cx="8382000" cy="4419600"/>
          </a:xfrm>
        </p:spPr>
        <p:txBody>
          <a:bodyPr/>
          <a:lstStyle/>
          <a:p>
            <a:pPr marL="0" indent="0" algn="r" rtl="1">
              <a:buNone/>
            </a:pPr>
            <a:r>
              <a:rPr lang="fa-IR" sz="5400" dirty="0" smtClean="0">
                <a:solidFill>
                  <a:srgbClr val="FF0000"/>
                </a:solidFill>
                <a:cs typeface="B Nazanin" pitchFamily="2" charset="-78"/>
              </a:rPr>
              <a:t>مولوی</a:t>
            </a:r>
            <a:endParaRPr lang="fa-IR" sz="3200" dirty="0" smtClean="0">
              <a:solidFill>
                <a:srgbClr val="FF0000"/>
              </a:solidFill>
              <a:cs typeface="B Nazanin" pitchFamily="2" charset="-78"/>
            </a:endParaRPr>
          </a:p>
          <a:p>
            <a:pPr marL="0" indent="0" algn="r" rtl="1">
              <a:buNone/>
            </a:pPr>
            <a:endParaRPr lang="fa-IR" sz="4000" dirty="0" smtClean="0">
              <a:cs typeface="B Nazanin" pitchFamily="2" charset="-78"/>
            </a:endParaRPr>
          </a:p>
          <a:p>
            <a:pPr marL="0" indent="0" algn="r" rtl="1">
              <a:buNone/>
            </a:pPr>
            <a:r>
              <a:rPr lang="fa-IR" sz="4000" dirty="0" smtClean="0">
                <a:cs typeface="B Nazanin" pitchFamily="2" charset="-78"/>
              </a:rPr>
              <a:t>تصویرهای </a:t>
            </a:r>
            <a:r>
              <a:rPr lang="fa-IR" sz="4000" dirty="0">
                <a:cs typeface="B Nazanin" pitchFamily="2" charset="-78"/>
              </a:rPr>
              <a:t>ناخوش و اندیشه </a:t>
            </a:r>
            <a:r>
              <a:rPr lang="fa-IR" sz="4000" dirty="0" smtClean="0">
                <a:cs typeface="B Nazanin" pitchFamily="2" charset="-78"/>
              </a:rPr>
              <a:t>رکیک</a:t>
            </a:r>
            <a:endParaRPr lang="fa-IR" sz="4000" dirty="0">
              <a:cs typeface="B Nazanin" pitchFamily="2" charset="-78"/>
            </a:endParaRPr>
          </a:p>
          <a:p>
            <a:pPr marL="0" indent="0" algn="r" rtl="1">
              <a:buNone/>
            </a:pPr>
            <a:r>
              <a:rPr lang="fa-IR" sz="4000" dirty="0" smtClean="0">
                <a:cs typeface="B Nazanin" pitchFamily="2" charset="-78"/>
              </a:rPr>
              <a:t>          از </a:t>
            </a:r>
            <a:r>
              <a:rPr lang="fa-IR" sz="4000" dirty="0">
                <a:cs typeface="B Nazanin" pitchFamily="2" charset="-78"/>
              </a:rPr>
              <a:t>طبع سست باشد و این نیست سوی دوست</a:t>
            </a:r>
          </a:p>
        </p:txBody>
      </p:sp>
      <p:sp>
        <p:nvSpPr>
          <p:cNvPr id="4" name="Slide Number Placeholder 3"/>
          <p:cNvSpPr>
            <a:spLocks noGrp="1"/>
          </p:cNvSpPr>
          <p:nvPr>
            <p:ph type="sldNum" sz="quarter" idx="11"/>
          </p:nvPr>
        </p:nvSpPr>
        <p:spPr/>
        <p:txBody>
          <a:bodyPr/>
          <a:lstStyle/>
          <a:p>
            <a:pPr>
              <a:defRPr/>
            </a:pPr>
            <a:fld id="{1EFD37AD-606E-4703-BFC6-5C09BEFB9238}" type="slidenum">
              <a:rPr lang="ar-SA" smtClean="0"/>
              <a:pPr>
                <a:defRPr/>
              </a:pPr>
              <a:t>66</a:t>
            </a:fld>
            <a:endParaRPr lang="en-US"/>
          </a:p>
        </p:txBody>
      </p:sp>
    </p:spTree>
    <p:extLst>
      <p:ext uri="{BB962C8B-B14F-4D97-AF65-F5344CB8AC3E}">
        <p14:creationId xmlns:p14="http://schemas.microsoft.com/office/powerpoint/2010/main" val="338636628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458200" cy="1143000"/>
          </a:xfrm>
        </p:spPr>
        <p:txBody>
          <a:bodyPr/>
          <a:lstStyle/>
          <a:p>
            <a:pPr algn="r" rtl="1"/>
            <a:r>
              <a:rPr lang="fa-IR" sz="4000" b="1" dirty="0" smtClean="0">
                <a:solidFill>
                  <a:srgbClr val="C00000"/>
                </a:solidFill>
                <a:cs typeface="B Compset" pitchFamily="2" charset="-78"/>
              </a:rPr>
              <a:t>نمونه‌هایی از برنامه‌های پیشگیری از آلودگی نگاه در اخلاق اسلامی</a:t>
            </a:r>
            <a:endParaRPr lang="ar-SA" sz="4000" b="1" dirty="0">
              <a:solidFill>
                <a:srgbClr val="C00000"/>
              </a:solidFill>
              <a:cs typeface="B Compset" pitchFamily="2" charset="-78"/>
            </a:endParaRPr>
          </a:p>
        </p:txBody>
      </p:sp>
      <p:sp>
        <p:nvSpPr>
          <p:cNvPr id="4" name="Slide Number Placeholder 3"/>
          <p:cNvSpPr>
            <a:spLocks noGrp="1"/>
          </p:cNvSpPr>
          <p:nvPr>
            <p:ph type="sldNum" sz="quarter" idx="11"/>
          </p:nvPr>
        </p:nvSpPr>
        <p:spPr/>
        <p:txBody>
          <a:bodyPr/>
          <a:lstStyle/>
          <a:p>
            <a:fld id="{FF9182D3-58F1-468C-958E-F67D397E4E16}" type="slidenum">
              <a:rPr lang="ar-SA" smtClean="0">
                <a:solidFill>
                  <a:srgbClr val="000000"/>
                </a:solidFill>
              </a:rPr>
              <a:pPr/>
              <a:t>67</a:t>
            </a:fld>
            <a:endParaRPr lang="ar-SA">
              <a:solidFill>
                <a:srgbClr val="000000"/>
              </a:solidFill>
            </a:endParaRPr>
          </a:p>
        </p:txBody>
      </p:sp>
      <p:sp>
        <p:nvSpPr>
          <p:cNvPr id="5" name="TextBox 4"/>
          <p:cNvSpPr txBox="1"/>
          <p:nvPr/>
        </p:nvSpPr>
        <p:spPr>
          <a:xfrm>
            <a:off x="3124200" y="1905000"/>
            <a:ext cx="5486400" cy="3785652"/>
          </a:xfrm>
          <a:prstGeom prst="rect">
            <a:avLst/>
          </a:prstGeom>
          <a:noFill/>
        </p:spPr>
        <p:txBody>
          <a:bodyPr wrap="square" rtlCol="1">
            <a:spAutoFit/>
          </a:bodyPr>
          <a:lstStyle/>
          <a:p>
            <a:pPr fontAlgn="auto">
              <a:lnSpc>
                <a:spcPct val="200000"/>
              </a:lnSpc>
              <a:spcBef>
                <a:spcPts val="0"/>
              </a:spcBef>
              <a:spcAft>
                <a:spcPts val="0"/>
              </a:spcAft>
            </a:pPr>
            <a:r>
              <a:rPr lang="fa-IR" sz="3000" dirty="0" smtClean="0">
                <a:solidFill>
                  <a:srgbClr val="000000"/>
                </a:solidFill>
                <a:latin typeface="Arial"/>
                <a:cs typeface="B Baran" pitchFamily="2" charset="-78"/>
              </a:rPr>
              <a:t>1- گناه‌انگاری شنیدن غیبت</a:t>
            </a:r>
          </a:p>
          <a:p>
            <a:pPr fontAlgn="auto">
              <a:lnSpc>
                <a:spcPct val="200000"/>
              </a:lnSpc>
              <a:spcBef>
                <a:spcPts val="0"/>
              </a:spcBef>
              <a:spcAft>
                <a:spcPts val="0"/>
              </a:spcAft>
            </a:pPr>
            <a:r>
              <a:rPr lang="fa-IR" sz="3000" dirty="0" smtClean="0">
                <a:solidFill>
                  <a:srgbClr val="000000"/>
                </a:solidFill>
                <a:latin typeface="Arial"/>
                <a:cs typeface="B Baran" pitchFamily="2" charset="-78"/>
              </a:rPr>
              <a:t>2- پرهیز دادن از پیرویِ ظن و گمان</a:t>
            </a:r>
          </a:p>
          <a:p>
            <a:pPr fontAlgn="auto">
              <a:lnSpc>
                <a:spcPct val="200000"/>
              </a:lnSpc>
              <a:spcBef>
                <a:spcPts val="0"/>
              </a:spcBef>
              <a:spcAft>
                <a:spcPts val="0"/>
              </a:spcAft>
            </a:pPr>
            <a:r>
              <a:rPr lang="fa-IR" sz="3000" dirty="0" smtClean="0">
                <a:solidFill>
                  <a:srgbClr val="000000"/>
                </a:solidFill>
                <a:latin typeface="Arial"/>
                <a:cs typeface="B Baran" pitchFamily="2" charset="-78"/>
              </a:rPr>
              <a:t>3- رحمت الهی دانستن مراجعات مردم</a:t>
            </a:r>
          </a:p>
          <a:p>
            <a:pPr fontAlgn="auto">
              <a:lnSpc>
                <a:spcPct val="200000"/>
              </a:lnSpc>
              <a:spcBef>
                <a:spcPts val="0"/>
              </a:spcBef>
              <a:spcAft>
                <a:spcPts val="0"/>
              </a:spcAft>
            </a:pPr>
            <a:r>
              <a:rPr lang="fa-IR" sz="3000" dirty="0" smtClean="0">
                <a:solidFill>
                  <a:srgbClr val="000000"/>
                </a:solidFill>
                <a:latin typeface="Arial"/>
                <a:cs typeface="B Baran" pitchFamily="2" charset="-78"/>
              </a:rPr>
              <a:t>4- حبیب خدا دانستن مهمان</a:t>
            </a:r>
            <a:endParaRPr lang="ar-SA" sz="3000" dirty="0">
              <a:solidFill>
                <a:srgbClr val="000000"/>
              </a:solidFill>
              <a:latin typeface="Arial"/>
              <a:cs typeface="B Baran" pitchFamily="2" charset="-78"/>
            </a:endParaRPr>
          </a:p>
        </p:txBody>
      </p:sp>
      <p:sp>
        <p:nvSpPr>
          <p:cNvPr id="9" name="TextBox 8"/>
          <p:cNvSpPr txBox="1"/>
          <p:nvPr/>
        </p:nvSpPr>
        <p:spPr>
          <a:xfrm>
            <a:off x="1676400" y="5638800"/>
            <a:ext cx="6096000" cy="900246"/>
          </a:xfrm>
          <a:prstGeom prst="rect">
            <a:avLst/>
          </a:prstGeom>
          <a:noFill/>
        </p:spPr>
        <p:txBody>
          <a:bodyPr wrap="square" rtlCol="1">
            <a:spAutoFit/>
          </a:bodyPr>
          <a:lstStyle/>
          <a:p>
            <a:pPr fontAlgn="auto">
              <a:lnSpc>
                <a:spcPct val="200000"/>
              </a:lnSpc>
              <a:spcBef>
                <a:spcPts val="0"/>
              </a:spcBef>
              <a:spcAft>
                <a:spcPts val="0"/>
              </a:spcAft>
            </a:pPr>
            <a:r>
              <a:rPr lang="fa-IR" sz="3000" dirty="0" smtClean="0">
                <a:solidFill>
                  <a:srgbClr val="000000"/>
                </a:solidFill>
                <a:latin typeface="Arial"/>
                <a:cs typeface="B Bardiya" pitchFamily="2" charset="-78"/>
              </a:rPr>
              <a:t>مردم یا برادر ایمانی تو هستند یا برادر آفرینشی تو</a:t>
            </a:r>
          </a:p>
        </p:txBody>
      </p:sp>
    </p:spTree>
    <p:extLst>
      <p:ext uri="{BB962C8B-B14F-4D97-AF65-F5344CB8AC3E}">
        <p14:creationId xmlns:p14="http://schemas.microsoft.com/office/powerpoint/2010/main" val="3604969984"/>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Horizont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Horizont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arn(inHorizontal)">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uiExpand="1" build="p" bldLvl="5"/>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458200" cy="1143000"/>
          </a:xfrm>
        </p:spPr>
        <p:txBody>
          <a:bodyPr/>
          <a:lstStyle/>
          <a:p>
            <a:pPr algn="r" rtl="1"/>
            <a:r>
              <a:rPr lang="fa-IR" sz="4000" b="1" dirty="0" smtClean="0">
                <a:solidFill>
                  <a:srgbClr val="C00000"/>
                </a:solidFill>
                <a:cs typeface="B Compset" pitchFamily="2" charset="-78"/>
              </a:rPr>
              <a:t>نمونه‌هایی از برنامه‌های درمان آلودگی نگاه در اخلاق اسلامی</a:t>
            </a:r>
            <a:endParaRPr lang="ar-SA" sz="4000" b="1" dirty="0">
              <a:solidFill>
                <a:srgbClr val="C00000"/>
              </a:solidFill>
              <a:cs typeface="B Compset" pitchFamily="2" charset="-78"/>
            </a:endParaRPr>
          </a:p>
        </p:txBody>
      </p:sp>
      <p:sp>
        <p:nvSpPr>
          <p:cNvPr id="4" name="Slide Number Placeholder 3"/>
          <p:cNvSpPr>
            <a:spLocks noGrp="1"/>
          </p:cNvSpPr>
          <p:nvPr>
            <p:ph type="sldNum" sz="quarter" idx="11"/>
          </p:nvPr>
        </p:nvSpPr>
        <p:spPr/>
        <p:txBody>
          <a:bodyPr/>
          <a:lstStyle/>
          <a:p>
            <a:fld id="{FF9182D3-58F1-468C-958E-F67D397E4E16}" type="slidenum">
              <a:rPr lang="ar-SA" smtClean="0">
                <a:solidFill>
                  <a:srgbClr val="000000"/>
                </a:solidFill>
              </a:rPr>
              <a:pPr/>
              <a:t>68</a:t>
            </a:fld>
            <a:endParaRPr lang="ar-SA">
              <a:solidFill>
                <a:srgbClr val="000000"/>
              </a:solidFill>
            </a:endParaRPr>
          </a:p>
        </p:txBody>
      </p:sp>
      <p:sp>
        <p:nvSpPr>
          <p:cNvPr id="5" name="TextBox 4"/>
          <p:cNvSpPr txBox="1"/>
          <p:nvPr/>
        </p:nvSpPr>
        <p:spPr>
          <a:xfrm>
            <a:off x="1066800" y="1600200"/>
            <a:ext cx="7086600" cy="3785652"/>
          </a:xfrm>
          <a:prstGeom prst="rect">
            <a:avLst/>
          </a:prstGeom>
          <a:noFill/>
        </p:spPr>
        <p:txBody>
          <a:bodyPr wrap="square" rtlCol="1">
            <a:spAutoFit/>
          </a:bodyPr>
          <a:lstStyle/>
          <a:p>
            <a:pPr fontAlgn="auto">
              <a:lnSpc>
                <a:spcPct val="200000"/>
              </a:lnSpc>
              <a:spcBef>
                <a:spcPts val="0"/>
              </a:spcBef>
              <a:spcAft>
                <a:spcPts val="0"/>
              </a:spcAft>
            </a:pPr>
            <a:r>
              <a:rPr lang="fa-IR" sz="3000" dirty="0" smtClean="0">
                <a:solidFill>
                  <a:srgbClr val="000000"/>
                </a:solidFill>
                <a:latin typeface="Arial"/>
                <a:cs typeface="B Baran" pitchFamily="2" charset="-78"/>
              </a:rPr>
              <a:t>1-موجه انگاری خطای برادر</a:t>
            </a:r>
          </a:p>
          <a:p>
            <a:pPr fontAlgn="auto">
              <a:lnSpc>
                <a:spcPct val="200000"/>
              </a:lnSpc>
              <a:spcBef>
                <a:spcPts val="0"/>
              </a:spcBef>
              <a:spcAft>
                <a:spcPts val="0"/>
              </a:spcAft>
            </a:pPr>
            <a:r>
              <a:rPr lang="fa-IR" sz="3000" dirty="0" smtClean="0">
                <a:solidFill>
                  <a:srgbClr val="000000"/>
                </a:solidFill>
                <a:latin typeface="Arial"/>
                <a:cs typeface="B Baran" pitchFamily="2" charset="-78"/>
              </a:rPr>
              <a:t>2-عفو و بخشودن دیگران</a:t>
            </a:r>
          </a:p>
          <a:p>
            <a:pPr fontAlgn="auto">
              <a:lnSpc>
                <a:spcPct val="200000"/>
              </a:lnSpc>
              <a:spcBef>
                <a:spcPts val="0"/>
              </a:spcBef>
              <a:spcAft>
                <a:spcPts val="0"/>
              </a:spcAft>
            </a:pPr>
            <a:r>
              <a:rPr lang="fa-IR" sz="3000" dirty="0" smtClean="0">
                <a:solidFill>
                  <a:srgbClr val="000000"/>
                </a:solidFill>
                <a:latin typeface="Arial"/>
                <a:cs typeface="B Baran" pitchFamily="2" charset="-78"/>
              </a:rPr>
              <a:t>3- جدا کردن حکم رفتار از حکم شخصیت</a:t>
            </a:r>
          </a:p>
          <a:p>
            <a:pPr fontAlgn="auto">
              <a:lnSpc>
                <a:spcPct val="200000"/>
              </a:lnSpc>
              <a:spcBef>
                <a:spcPts val="0"/>
              </a:spcBef>
              <a:spcAft>
                <a:spcPts val="0"/>
              </a:spcAft>
            </a:pPr>
            <a:r>
              <a:rPr lang="fa-IR" sz="3000" dirty="0" smtClean="0">
                <a:solidFill>
                  <a:srgbClr val="000000"/>
                </a:solidFill>
                <a:latin typeface="Arial"/>
                <a:cs typeface="B Baran" pitchFamily="2" charset="-78"/>
              </a:rPr>
              <a:t>4- توجه به مسئولیت اخلاقی ارزش داوری دربارۀ کسان</a:t>
            </a:r>
          </a:p>
        </p:txBody>
      </p:sp>
    </p:spTree>
    <p:extLst>
      <p:ext uri="{BB962C8B-B14F-4D97-AF65-F5344CB8AC3E}">
        <p14:creationId xmlns:p14="http://schemas.microsoft.com/office/powerpoint/2010/main" val="110710466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Horizont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barn(inHorizontal)">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barn(inHorizontal)">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barn(inHorizontal)">
                                      <p:cBhvr>
                                        <p:cTn id="3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uiExpand="1" build="p" bldLvl="5"/>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1746031" y="816757"/>
            <a:ext cx="8229600" cy="1143000"/>
          </a:xfrm>
        </p:spPr>
        <p:txBody>
          <a:bodyPr/>
          <a:lstStyle/>
          <a:p>
            <a:pPr algn="ctr" rtl="1"/>
            <a:r>
              <a:rPr lang="fa-IR" sz="6000" dirty="0" smtClean="0">
                <a:solidFill>
                  <a:srgbClr val="00B0F0"/>
                </a:solidFill>
                <a:cs typeface="B Nazanin" pitchFamily="2" charset="-78"/>
              </a:rPr>
              <a:t>شناخت</a:t>
            </a:r>
            <a:r>
              <a:rPr lang="fa-IR" sz="3500" dirty="0" smtClean="0">
                <a:solidFill>
                  <a:srgbClr val="00B0F0"/>
                </a:solidFill>
                <a:cs typeface="B Nazanin" pitchFamily="2" charset="-78"/>
              </a:rPr>
              <a:t/>
            </a:r>
            <a:br>
              <a:rPr lang="fa-IR" sz="3500" dirty="0" smtClean="0">
                <a:solidFill>
                  <a:srgbClr val="00B0F0"/>
                </a:solidFill>
                <a:cs typeface="B Nazanin" pitchFamily="2" charset="-78"/>
              </a:rPr>
            </a:br>
            <a:r>
              <a:rPr lang="fa-IR" sz="3500" dirty="0" smtClean="0">
                <a:solidFill>
                  <a:srgbClr val="00B0F0"/>
                </a:solidFill>
                <a:cs typeface="B Nazanin" pitchFamily="2" charset="-78"/>
              </a:rPr>
              <a:t> شایستگی ها و مسئولیت‌های اخلاقی</a:t>
            </a:r>
          </a:p>
        </p:txBody>
      </p:sp>
      <p:sp>
        <p:nvSpPr>
          <p:cNvPr id="67587" name="Slide Number Placeholder 2"/>
          <p:cNvSpPr>
            <a:spLocks noGrp="1"/>
          </p:cNvSpPr>
          <p:nvPr>
            <p:ph type="sldNum" sz="quarter" idx="12"/>
          </p:nvPr>
        </p:nvSpPr>
        <p:spPr>
          <a:noFill/>
        </p:spPr>
        <p:txBody>
          <a:bodyPr/>
          <a:lstStyle/>
          <a:p>
            <a:fld id="{E498B3AB-2DF0-4421-B992-9AA86773B8C1}" type="slidenum">
              <a:rPr lang="zh-CN" altLang="en-US" smtClean="0">
                <a:solidFill>
                  <a:srgbClr val="000000"/>
                </a:solidFill>
                <a:latin typeface="Arial" pitchFamily="34" charset="0"/>
                <a:ea typeface="SimSun" pitchFamily="2" charset="-122"/>
                <a:cs typeface="Arial" pitchFamily="34" charset="0"/>
              </a:rPr>
              <a:pPr/>
              <a:t>69</a:t>
            </a:fld>
            <a:endParaRPr lang="zh-CN" altLang="en-US" dirty="0" smtClean="0">
              <a:solidFill>
                <a:srgbClr val="000000"/>
              </a:solidFill>
              <a:latin typeface="Arial" pitchFamily="34" charset="0"/>
              <a:ea typeface="SimSun" pitchFamily="2" charset="-122"/>
              <a:cs typeface="Arial" pitchFamily="34" charset="0"/>
            </a:endParaRPr>
          </a:p>
        </p:txBody>
      </p:sp>
      <p:sp>
        <p:nvSpPr>
          <p:cNvPr id="67588" name="TextBox 3"/>
          <p:cNvSpPr txBox="1">
            <a:spLocks noChangeArrowheads="1"/>
          </p:cNvSpPr>
          <p:nvPr/>
        </p:nvSpPr>
        <p:spPr bwMode="auto">
          <a:xfrm>
            <a:off x="-1219200" y="2832538"/>
            <a:ext cx="9525001" cy="3716402"/>
          </a:xfrm>
          <a:prstGeom prst="rect">
            <a:avLst/>
          </a:prstGeom>
          <a:noFill/>
          <a:ln w="9525">
            <a:noFill/>
            <a:miter lim="800000"/>
            <a:headEnd/>
            <a:tailEnd/>
          </a:ln>
        </p:spPr>
        <p:txBody>
          <a:bodyPr wrap="square">
            <a:spAutoFit/>
          </a:bodyPr>
          <a:lstStyle/>
          <a:p>
            <a:pPr fontAlgn="auto">
              <a:lnSpc>
                <a:spcPct val="150000"/>
              </a:lnSpc>
              <a:spcBef>
                <a:spcPts val="0"/>
              </a:spcBef>
              <a:spcAft>
                <a:spcPts val="0"/>
              </a:spcAft>
              <a:buClr>
                <a:srgbClr val="008000"/>
              </a:buClr>
              <a:buFontTx/>
              <a:buBlip>
                <a:blip r:embed="rId3"/>
              </a:buBlip>
            </a:pPr>
            <a:r>
              <a:rPr lang="fa-IR" sz="3600" dirty="0" smtClean="0">
                <a:solidFill>
                  <a:srgbClr val="000000"/>
                </a:solidFill>
                <a:latin typeface="Arial"/>
                <a:cs typeface="B Nazanin" pitchFamily="2" charset="-78"/>
              </a:rPr>
              <a:t>لازم </a:t>
            </a:r>
            <a:r>
              <a:rPr lang="fa-IR" sz="4400" dirty="0" smtClean="0">
                <a:solidFill>
                  <a:srgbClr val="FF0000"/>
                </a:solidFill>
                <a:latin typeface="Arial"/>
                <a:cs typeface="B Nazanin" pitchFamily="2" charset="-78"/>
              </a:rPr>
              <a:t>نه</a:t>
            </a:r>
            <a:r>
              <a:rPr lang="fa-IR" sz="4400" dirty="0" smtClean="0">
                <a:solidFill>
                  <a:srgbClr val="000000"/>
                </a:solidFill>
                <a:latin typeface="Arial"/>
                <a:cs typeface="B Nazanin" pitchFamily="2" charset="-78"/>
              </a:rPr>
              <a:t> </a:t>
            </a:r>
            <a:r>
              <a:rPr lang="fa-IR" sz="3600" dirty="0" smtClean="0">
                <a:solidFill>
                  <a:srgbClr val="000000"/>
                </a:solidFill>
                <a:latin typeface="Arial"/>
                <a:cs typeface="B Nazanin" pitchFamily="2" charset="-78"/>
              </a:rPr>
              <a:t>کافی</a:t>
            </a:r>
          </a:p>
          <a:p>
            <a:pPr fontAlgn="auto">
              <a:lnSpc>
                <a:spcPct val="150000"/>
              </a:lnSpc>
              <a:spcBef>
                <a:spcPts val="0"/>
              </a:spcBef>
              <a:spcAft>
                <a:spcPts val="0"/>
              </a:spcAft>
              <a:buClr>
                <a:srgbClr val="008000"/>
              </a:buClr>
              <a:buFontTx/>
              <a:buBlip>
                <a:blip r:embed="rId3"/>
              </a:buBlip>
            </a:pPr>
            <a:r>
              <a:rPr lang="fa-IR" sz="3600" dirty="0" smtClean="0">
                <a:solidFill>
                  <a:srgbClr val="000000"/>
                </a:solidFill>
                <a:latin typeface="Arial"/>
                <a:cs typeface="B Nazanin" pitchFamily="2" charset="-78"/>
              </a:rPr>
              <a:t>تفصیلی </a:t>
            </a:r>
            <a:r>
              <a:rPr lang="fa-IR" sz="4400" dirty="0" smtClean="0">
                <a:solidFill>
                  <a:srgbClr val="FF0000"/>
                </a:solidFill>
                <a:latin typeface="Arial"/>
                <a:cs typeface="B Nazanin" pitchFamily="2" charset="-78"/>
              </a:rPr>
              <a:t>نه</a:t>
            </a:r>
            <a:r>
              <a:rPr lang="fa-IR" sz="4400" dirty="0" smtClean="0">
                <a:solidFill>
                  <a:srgbClr val="000000"/>
                </a:solidFill>
                <a:latin typeface="Arial"/>
                <a:cs typeface="B Nazanin" pitchFamily="2" charset="-78"/>
              </a:rPr>
              <a:t> </a:t>
            </a:r>
            <a:r>
              <a:rPr lang="fa-IR" sz="3600" dirty="0" smtClean="0">
                <a:solidFill>
                  <a:srgbClr val="000000"/>
                </a:solidFill>
                <a:latin typeface="Arial"/>
                <a:cs typeface="B Nazanin" pitchFamily="2" charset="-78"/>
              </a:rPr>
              <a:t>اجمالی</a:t>
            </a:r>
          </a:p>
          <a:p>
            <a:pPr fontAlgn="auto">
              <a:lnSpc>
                <a:spcPct val="150000"/>
              </a:lnSpc>
              <a:spcBef>
                <a:spcPts val="0"/>
              </a:spcBef>
              <a:spcAft>
                <a:spcPts val="0"/>
              </a:spcAft>
              <a:buClr>
                <a:srgbClr val="008000"/>
              </a:buClr>
            </a:pPr>
            <a:endParaRPr lang="fa-IR" sz="3600" dirty="0" smtClean="0">
              <a:solidFill>
                <a:srgbClr val="000000"/>
              </a:solidFill>
              <a:latin typeface="Arial"/>
              <a:cs typeface="B Nazanin" pitchFamily="2" charset="-78"/>
            </a:endParaRPr>
          </a:p>
          <a:p>
            <a:pPr fontAlgn="auto">
              <a:lnSpc>
                <a:spcPct val="150000"/>
              </a:lnSpc>
              <a:spcBef>
                <a:spcPts val="0"/>
              </a:spcBef>
              <a:spcAft>
                <a:spcPts val="0"/>
              </a:spcAft>
              <a:buClr>
                <a:srgbClr val="008000"/>
              </a:buClr>
            </a:pPr>
            <a:endParaRPr lang="fa-IR" sz="3600" dirty="0">
              <a:solidFill>
                <a:srgbClr val="000000"/>
              </a:solidFill>
              <a:latin typeface="Arial"/>
              <a:cs typeface="B Nazanin" pitchFamily="2" charset="-78"/>
            </a:endParaRPr>
          </a:p>
        </p:txBody>
      </p:sp>
      <p:sp>
        <p:nvSpPr>
          <p:cNvPr id="5" name="Notched Right Arrow 4"/>
          <p:cNvSpPr/>
          <p:nvPr/>
        </p:nvSpPr>
        <p:spPr>
          <a:xfrm>
            <a:off x="381000" y="0"/>
            <a:ext cx="2667000" cy="1828800"/>
          </a:xfrm>
          <a:prstGeom prst="notchedRightArrow">
            <a:avLst/>
          </a:prstGeom>
        </p:spPr>
        <p:style>
          <a:lnRef idx="0">
            <a:schemeClr val="accent3"/>
          </a:lnRef>
          <a:fillRef idx="3">
            <a:schemeClr val="accent3"/>
          </a:fillRef>
          <a:effectRef idx="3">
            <a:schemeClr val="accent3"/>
          </a:effectRef>
          <a:fontRef idx="minor">
            <a:schemeClr val="lt1"/>
          </a:fontRef>
        </p:style>
        <p:txBody>
          <a:bodyPr rtlCol="1" anchor="ctr"/>
          <a:lstStyle/>
          <a:p>
            <a:pPr algn="ctr" fontAlgn="auto">
              <a:spcBef>
                <a:spcPts val="0"/>
              </a:spcBef>
              <a:spcAft>
                <a:spcPts val="0"/>
              </a:spcAft>
            </a:pPr>
            <a:endParaRPr lang="ar-SA">
              <a:solidFill>
                <a:srgbClr val="000000"/>
              </a:solidFill>
            </a:endParaRPr>
          </a:p>
        </p:txBody>
      </p:sp>
      <p:sp>
        <p:nvSpPr>
          <p:cNvPr id="6" name="TextBox 5"/>
          <p:cNvSpPr txBox="1"/>
          <p:nvPr/>
        </p:nvSpPr>
        <p:spPr>
          <a:xfrm>
            <a:off x="914400" y="609600"/>
            <a:ext cx="1600200" cy="553998"/>
          </a:xfrm>
          <a:prstGeom prst="rect">
            <a:avLst/>
          </a:prstGeom>
          <a:noFill/>
        </p:spPr>
        <p:txBody>
          <a:bodyPr wrap="square" rtlCol="1">
            <a:spAutoFit/>
          </a:bodyPr>
          <a:lstStyle/>
          <a:p>
            <a:pPr algn="ctr" fontAlgn="auto">
              <a:spcBef>
                <a:spcPts val="0"/>
              </a:spcBef>
              <a:spcAft>
                <a:spcPts val="0"/>
              </a:spcAft>
            </a:pPr>
            <a:r>
              <a:rPr lang="fa-IR" sz="3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B Nazanin" pitchFamily="2" charset="-78"/>
              </a:rPr>
              <a:t>گام دوم</a:t>
            </a:r>
            <a:endParaRPr lang="ar-SA" sz="3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B Nazanin" pitchFamily="2" charset="-78"/>
            </a:endParaRPr>
          </a:p>
        </p:txBody>
      </p:sp>
    </p:spTree>
    <p:extLst>
      <p:ext uri="{BB962C8B-B14F-4D97-AF65-F5344CB8AC3E}">
        <p14:creationId xmlns:p14="http://schemas.microsoft.com/office/powerpoint/2010/main" val="131415521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7586"/>
                                        </p:tgtEl>
                                        <p:attrNameLst>
                                          <p:attrName>style.visibility</p:attrName>
                                        </p:attrNameLst>
                                      </p:cBhvr>
                                      <p:to>
                                        <p:strVal val="visible"/>
                                      </p:to>
                                    </p:set>
                                    <p:animEffect transition="in" filter="blinds(horizontal)">
                                      <p:cBhvr>
                                        <p:cTn id="17" dur="500"/>
                                        <p:tgtEl>
                                          <p:spTgt spid="6758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7588">
                                            <p:txEl>
                                              <p:pRg st="0" end="0"/>
                                            </p:txEl>
                                          </p:spTgt>
                                        </p:tgtEl>
                                        <p:attrNameLst>
                                          <p:attrName>style.visibility</p:attrName>
                                        </p:attrNameLst>
                                      </p:cBhvr>
                                      <p:to>
                                        <p:strVal val="visible"/>
                                      </p:to>
                                    </p:set>
                                    <p:animEffect transition="in" filter="blinds(horizontal)">
                                      <p:cBhvr>
                                        <p:cTn id="22" dur="500"/>
                                        <p:tgtEl>
                                          <p:spTgt spid="6758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7588">
                                            <p:txEl>
                                              <p:pRg st="1" end="1"/>
                                            </p:txEl>
                                          </p:spTgt>
                                        </p:tgtEl>
                                        <p:attrNameLst>
                                          <p:attrName>style.visibility</p:attrName>
                                        </p:attrNameLst>
                                      </p:cBhvr>
                                      <p:to>
                                        <p:strVal val="visible"/>
                                      </p:to>
                                    </p:set>
                                    <p:animEffect transition="in" filter="blinds(horizontal)">
                                      <p:cBhvr>
                                        <p:cTn id="27" dur="500"/>
                                        <p:tgtEl>
                                          <p:spTgt spid="6758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5" grpId="0" animBg="1"/>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FCA24534-5E9E-4C27-A208-204779A5F87D}" type="slidenum">
              <a:rPr lang="zh-CN" altLang="en-US" smtClean="0">
                <a:solidFill>
                  <a:srgbClr val="000000"/>
                </a:solidFill>
                <a:cs typeface="B Nazanin" pitchFamily="2" charset="-78"/>
              </a:rPr>
              <a:pPr eaLnBrk="1" hangingPunct="1"/>
              <a:t>70</a:t>
            </a:fld>
            <a:endParaRPr lang="zh-CN" altLang="en-US" smtClean="0">
              <a:solidFill>
                <a:srgbClr val="000000"/>
              </a:solidFill>
              <a:cs typeface="B Nazanin" pitchFamily="2" charset="-78"/>
            </a:endParaRPr>
          </a:p>
        </p:txBody>
      </p:sp>
      <p:sp>
        <p:nvSpPr>
          <p:cNvPr id="61443" name="TextBox 3"/>
          <p:cNvSpPr txBox="1">
            <a:spLocks noChangeArrowheads="1"/>
          </p:cNvSpPr>
          <p:nvPr/>
        </p:nvSpPr>
        <p:spPr bwMode="auto">
          <a:xfrm>
            <a:off x="7543800" y="3124200"/>
            <a:ext cx="1600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fontAlgn="base" hangingPunct="1">
              <a:spcBef>
                <a:spcPct val="0"/>
              </a:spcBef>
              <a:spcAft>
                <a:spcPct val="0"/>
              </a:spcAft>
            </a:pPr>
            <a:r>
              <a:rPr lang="fa-IR" sz="2800" b="1" dirty="0" smtClean="0">
                <a:solidFill>
                  <a:prstClr val="black"/>
                </a:solidFill>
                <a:cs typeface="B Nazanin" pitchFamily="2" charset="-78"/>
              </a:rPr>
              <a:t>اخلاق در</a:t>
            </a:r>
            <a:endParaRPr lang="en-US" sz="2800" b="1" dirty="0" smtClean="0">
              <a:solidFill>
                <a:prstClr val="black"/>
              </a:solidFill>
              <a:cs typeface="B Nazanin" pitchFamily="2" charset="-78"/>
            </a:endParaRPr>
          </a:p>
          <a:p>
            <a:pPr algn="ctr" rtl="1" eaLnBrk="1" fontAlgn="base" hangingPunct="1">
              <a:spcBef>
                <a:spcPct val="0"/>
              </a:spcBef>
              <a:spcAft>
                <a:spcPct val="0"/>
              </a:spcAft>
            </a:pPr>
            <a:r>
              <a:rPr lang="fa-IR" sz="2800" b="1" dirty="0" smtClean="0">
                <a:solidFill>
                  <a:prstClr val="black"/>
                </a:solidFill>
                <a:cs typeface="B Nazanin" pitchFamily="2" charset="-78"/>
              </a:rPr>
              <a:t> حرفه</a:t>
            </a:r>
          </a:p>
        </p:txBody>
      </p:sp>
      <p:sp>
        <p:nvSpPr>
          <p:cNvPr id="61444" name="TextBox 4"/>
          <p:cNvSpPr txBox="1">
            <a:spLocks noChangeArrowheads="1"/>
          </p:cNvSpPr>
          <p:nvPr/>
        </p:nvSpPr>
        <p:spPr bwMode="auto">
          <a:xfrm>
            <a:off x="4876800" y="3200400"/>
            <a:ext cx="2362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fontAlgn="base" hangingPunct="1">
              <a:spcBef>
                <a:spcPct val="0"/>
              </a:spcBef>
              <a:spcAft>
                <a:spcPct val="0"/>
              </a:spcAft>
            </a:pPr>
            <a:r>
              <a:rPr lang="fa-IR" sz="2000" b="1" dirty="0" smtClean="0">
                <a:solidFill>
                  <a:prstClr val="black"/>
                </a:solidFill>
                <a:cs typeface="B Nazanin" pitchFamily="2" charset="-78"/>
              </a:rPr>
              <a:t>اخلاق </a:t>
            </a:r>
            <a:r>
              <a:rPr lang="fa-IR" sz="2000" b="1" dirty="0" err="1" smtClean="0">
                <a:solidFill>
                  <a:prstClr val="black"/>
                </a:solidFill>
                <a:cs typeface="B Nazanin" pitchFamily="2" charset="-78"/>
              </a:rPr>
              <a:t>فرایندها</a:t>
            </a:r>
            <a:endParaRPr lang="en-US" sz="2000" b="1" dirty="0" smtClean="0">
              <a:solidFill>
                <a:prstClr val="black"/>
              </a:solidFill>
              <a:cs typeface="B Nazanin" pitchFamily="2" charset="-78"/>
            </a:endParaRPr>
          </a:p>
          <a:p>
            <a:pPr algn="ctr" rtl="1" eaLnBrk="1" fontAlgn="base" hangingPunct="1">
              <a:spcBef>
                <a:spcPct val="0"/>
              </a:spcBef>
              <a:spcAft>
                <a:spcPct val="0"/>
              </a:spcAft>
            </a:pPr>
            <a:r>
              <a:rPr lang="fa-IR" sz="2000" b="1" dirty="0" smtClean="0">
                <a:solidFill>
                  <a:prstClr val="black"/>
                </a:solidFill>
                <a:cs typeface="B Nazanin" pitchFamily="2" charset="-78"/>
              </a:rPr>
              <a:t>و نظام های حرفه ای </a:t>
            </a:r>
          </a:p>
        </p:txBody>
      </p:sp>
      <p:sp>
        <p:nvSpPr>
          <p:cNvPr id="61445" name="TextBox 5"/>
          <p:cNvSpPr txBox="1">
            <a:spLocks noChangeArrowheads="1"/>
          </p:cNvSpPr>
          <p:nvPr/>
        </p:nvSpPr>
        <p:spPr bwMode="auto">
          <a:xfrm>
            <a:off x="4953000" y="1524000"/>
            <a:ext cx="236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fontAlgn="base" hangingPunct="1">
              <a:spcBef>
                <a:spcPct val="0"/>
              </a:spcBef>
              <a:spcAft>
                <a:spcPct val="0"/>
              </a:spcAft>
            </a:pPr>
            <a:r>
              <a:rPr lang="fa-IR" sz="2000" b="1" dirty="0" smtClean="0">
                <a:solidFill>
                  <a:prstClr val="black"/>
                </a:solidFill>
                <a:cs typeface="B Nazanin" pitchFamily="2" charset="-78"/>
              </a:rPr>
              <a:t>اخلاق منابع انسانی</a:t>
            </a:r>
          </a:p>
        </p:txBody>
      </p:sp>
      <p:sp>
        <p:nvSpPr>
          <p:cNvPr id="61446" name="TextBox 6"/>
          <p:cNvSpPr txBox="1">
            <a:spLocks noChangeArrowheads="1"/>
          </p:cNvSpPr>
          <p:nvPr/>
        </p:nvSpPr>
        <p:spPr bwMode="auto">
          <a:xfrm>
            <a:off x="304800" y="1524000"/>
            <a:ext cx="236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smtClean="0">
                <a:solidFill>
                  <a:prstClr val="black"/>
                </a:solidFill>
                <a:cs typeface="B Nazanin" pitchFamily="2" charset="-78"/>
              </a:rPr>
              <a:t>سنجش شایستگی</a:t>
            </a:r>
          </a:p>
        </p:txBody>
      </p:sp>
      <p:sp>
        <p:nvSpPr>
          <p:cNvPr id="61447" name="TextBox 7"/>
          <p:cNvSpPr txBox="1">
            <a:spLocks noChangeArrowheads="1"/>
          </p:cNvSpPr>
          <p:nvPr/>
        </p:nvSpPr>
        <p:spPr bwMode="auto">
          <a:xfrm>
            <a:off x="304800" y="990600"/>
            <a:ext cx="236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smtClean="0">
                <a:solidFill>
                  <a:prstClr val="black"/>
                </a:solidFill>
                <a:cs typeface="B Nazanin" pitchFamily="2" charset="-78"/>
              </a:rPr>
              <a:t>بیان شایستگی</a:t>
            </a:r>
          </a:p>
        </p:txBody>
      </p:sp>
      <p:sp>
        <p:nvSpPr>
          <p:cNvPr id="61448" name="TextBox 8"/>
          <p:cNvSpPr txBox="1">
            <a:spLocks noChangeArrowheads="1"/>
          </p:cNvSpPr>
          <p:nvPr/>
        </p:nvSpPr>
        <p:spPr bwMode="auto">
          <a:xfrm>
            <a:off x="2667000" y="1143000"/>
            <a:ext cx="2438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dirty="0" err="1" smtClean="0">
                <a:solidFill>
                  <a:prstClr val="black"/>
                </a:solidFill>
                <a:cs typeface="B Nazanin" pitchFamily="2" charset="-78"/>
              </a:rPr>
              <a:t>شایستگی‌های</a:t>
            </a:r>
            <a:r>
              <a:rPr lang="fa-IR" sz="2000" dirty="0" smtClean="0">
                <a:solidFill>
                  <a:prstClr val="black"/>
                </a:solidFill>
                <a:cs typeface="B Nazanin" pitchFamily="2" charset="-78"/>
              </a:rPr>
              <a:t> اخلاقی افراد در این حرفه (منش)</a:t>
            </a:r>
          </a:p>
        </p:txBody>
      </p:sp>
      <p:sp>
        <p:nvSpPr>
          <p:cNvPr id="61449" name="TextBox 9"/>
          <p:cNvSpPr txBox="1">
            <a:spLocks noChangeArrowheads="1"/>
          </p:cNvSpPr>
          <p:nvPr/>
        </p:nvSpPr>
        <p:spPr bwMode="auto">
          <a:xfrm>
            <a:off x="76200" y="2057400"/>
            <a:ext cx="5029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smtClean="0">
                <a:solidFill>
                  <a:prstClr val="black"/>
                </a:solidFill>
                <a:cs typeface="B Nazanin" pitchFamily="2" charset="-78"/>
              </a:rPr>
              <a:t>مسئولیت‌های اخلاقی این افراد در این حرفه (</a:t>
            </a:r>
            <a:r>
              <a:rPr lang="fa-IR" sz="2000" b="1" smtClean="0">
                <a:solidFill>
                  <a:prstClr val="black"/>
                </a:solidFill>
                <a:cs typeface="B Nazanin" pitchFamily="2" charset="-78"/>
              </a:rPr>
              <a:t>عهدنامۀ اخلاقی</a:t>
            </a:r>
            <a:r>
              <a:rPr lang="fa-IR" sz="2000" smtClean="0">
                <a:solidFill>
                  <a:prstClr val="black"/>
                </a:solidFill>
                <a:cs typeface="B Nazanin" pitchFamily="2" charset="-78"/>
              </a:rPr>
              <a:t>)</a:t>
            </a:r>
          </a:p>
        </p:txBody>
      </p:sp>
      <p:sp>
        <p:nvSpPr>
          <p:cNvPr id="61450" name="TextBox 10"/>
          <p:cNvSpPr txBox="1">
            <a:spLocks noChangeArrowheads="1"/>
          </p:cNvSpPr>
          <p:nvPr/>
        </p:nvSpPr>
        <p:spPr bwMode="auto">
          <a:xfrm>
            <a:off x="1524000" y="2952750"/>
            <a:ext cx="365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smtClean="0">
                <a:solidFill>
                  <a:prstClr val="black"/>
                </a:solidFill>
                <a:cs typeface="B Nazanin" pitchFamily="2" charset="-78"/>
              </a:rPr>
              <a:t>فرایندهای اخلاقی / اخلاقی‌سازی فرایندها</a:t>
            </a:r>
          </a:p>
        </p:txBody>
      </p:sp>
      <p:sp>
        <p:nvSpPr>
          <p:cNvPr id="61451" name="TextBox 11"/>
          <p:cNvSpPr txBox="1">
            <a:spLocks noChangeArrowheads="1"/>
          </p:cNvSpPr>
          <p:nvPr/>
        </p:nvSpPr>
        <p:spPr bwMode="auto">
          <a:xfrm>
            <a:off x="1828800" y="3486150"/>
            <a:ext cx="3352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smtClean="0">
                <a:solidFill>
                  <a:prstClr val="black"/>
                </a:solidFill>
                <a:cs typeface="B Nazanin" pitchFamily="2" charset="-78"/>
              </a:rPr>
              <a:t>مسایل اخلاقی در فرایندهای عملیاتی</a:t>
            </a:r>
          </a:p>
        </p:txBody>
      </p:sp>
      <p:sp>
        <p:nvSpPr>
          <p:cNvPr id="61452" name="TextBox 12"/>
          <p:cNvSpPr txBox="1">
            <a:spLocks noChangeArrowheads="1"/>
          </p:cNvSpPr>
          <p:nvPr/>
        </p:nvSpPr>
        <p:spPr bwMode="auto">
          <a:xfrm>
            <a:off x="1828800" y="554355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smtClean="0">
                <a:solidFill>
                  <a:prstClr val="black"/>
                </a:solidFill>
                <a:cs typeface="B Nazanin" pitchFamily="2" charset="-78"/>
              </a:rPr>
              <a:t>آموزش و ترویج اخلاق</a:t>
            </a:r>
          </a:p>
        </p:txBody>
      </p:sp>
      <p:sp>
        <p:nvSpPr>
          <p:cNvPr id="61454" name="TextBox 14"/>
          <p:cNvSpPr txBox="1">
            <a:spLocks noChangeArrowheads="1"/>
          </p:cNvSpPr>
          <p:nvPr/>
        </p:nvSpPr>
        <p:spPr bwMode="auto">
          <a:xfrm>
            <a:off x="2743200" y="6076950"/>
            <a:ext cx="236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dirty="0" smtClean="0">
                <a:solidFill>
                  <a:prstClr val="black"/>
                </a:solidFill>
                <a:cs typeface="B Nazanin" pitchFamily="2" charset="-78"/>
              </a:rPr>
              <a:t>رهبری اخلاقی سازمان</a:t>
            </a:r>
          </a:p>
        </p:txBody>
      </p:sp>
      <p:sp>
        <p:nvSpPr>
          <p:cNvPr id="61455" name="TextBox 15"/>
          <p:cNvSpPr txBox="1">
            <a:spLocks noChangeArrowheads="1"/>
          </p:cNvSpPr>
          <p:nvPr/>
        </p:nvSpPr>
        <p:spPr bwMode="auto">
          <a:xfrm>
            <a:off x="228600" y="4800600"/>
            <a:ext cx="4876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dirty="0" smtClean="0">
                <a:solidFill>
                  <a:prstClr val="black"/>
                </a:solidFill>
                <a:cs typeface="B Nazanin" pitchFamily="2" charset="-78"/>
              </a:rPr>
              <a:t>مسئولیت‌های اخلاقی سازمان در قبال حقوق محیط درونی و بیرونی (</a:t>
            </a:r>
            <a:r>
              <a:rPr lang="fa-IR" sz="2000" b="1" dirty="0" smtClean="0">
                <a:solidFill>
                  <a:prstClr val="black"/>
                </a:solidFill>
                <a:cs typeface="B Nazanin" pitchFamily="2" charset="-78"/>
              </a:rPr>
              <a:t>منشور اخلاقی</a:t>
            </a:r>
            <a:r>
              <a:rPr lang="fa-IR" sz="2000" dirty="0" smtClean="0">
                <a:solidFill>
                  <a:prstClr val="black"/>
                </a:solidFill>
                <a:cs typeface="B Nazanin" pitchFamily="2" charset="-78"/>
              </a:rPr>
              <a:t>)</a:t>
            </a:r>
          </a:p>
        </p:txBody>
      </p:sp>
      <p:sp>
        <p:nvSpPr>
          <p:cNvPr id="61456" name="TextBox 16"/>
          <p:cNvSpPr txBox="1">
            <a:spLocks noChangeArrowheads="1"/>
          </p:cNvSpPr>
          <p:nvPr/>
        </p:nvSpPr>
        <p:spPr bwMode="auto">
          <a:xfrm>
            <a:off x="1676400" y="4267200"/>
            <a:ext cx="342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smtClean="0">
                <a:solidFill>
                  <a:prstClr val="black"/>
                </a:solidFill>
                <a:cs typeface="B Nazanin" pitchFamily="2" charset="-78"/>
              </a:rPr>
              <a:t>سازمان اخلاقی چه ویژگی‌هایی دارد؟</a:t>
            </a:r>
          </a:p>
        </p:txBody>
      </p:sp>
      <p:sp>
        <p:nvSpPr>
          <p:cNvPr id="61457" name="TextBox 17"/>
          <p:cNvSpPr txBox="1">
            <a:spLocks noChangeArrowheads="1"/>
          </p:cNvSpPr>
          <p:nvPr/>
        </p:nvSpPr>
        <p:spPr bwMode="auto">
          <a:xfrm>
            <a:off x="4876800" y="4953000"/>
            <a:ext cx="1828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b="1" dirty="0" err="1" smtClean="0">
                <a:solidFill>
                  <a:prstClr val="black"/>
                </a:solidFill>
                <a:cs typeface="B Nazanin" pitchFamily="2" charset="-78"/>
              </a:rPr>
              <a:t>اخلاقِ</a:t>
            </a:r>
            <a:r>
              <a:rPr lang="fa-IR" sz="2000" dirty="0" smtClean="0">
                <a:solidFill>
                  <a:prstClr val="black"/>
                </a:solidFill>
                <a:cs typeface="B Nazanin" pitchFamily="2" charset="-78"/>
              </a:rPr>
              <a:t> </a:t>
            </a:r>
            <a:r>
              <a:rPr lang="fa-IR" sz="2000" b="1" dirty="0" smtClean="0">
                <a:solidFill>
                  <a:prstClr val="black"/>
                </a:solidFill>
                <a:cs typeface="B Nazanin" pitchFamily="2" charset="-78"/>
              </a:rPr>
              <a:t>سازمانی</a:t>
            </a:r>
          </a:p>
        </p:txBody>
      </p:sp>
      <p:sp>
        <p:nvSpPr>
          <p:cNvPr id="61458" name="TextBox 18"/>
          <p:cNvSpPr txBox="1">
            <a:spLocks noChangeArrowheads="1"/>
          </p:cNvSpPr>
          <p:nvPr/>
        </p:nvSpPr>
        <p:spPr bwMode="auto">
          <a:xfrm>
            <a:off x="2133600" y="228600"/>
            <a:ext cx="4953000" cy="523875"/>
          </a:xfrm>
          <a:prstGeom prst="rect">
            <a:avLst/>
          </a:prstGeom>
          <a:noFill/>
          <a:ln w="57150">
            <a:noFill/>
            <a:prstDash val="dash"/>
          </a:ln>
        </p:spPr>
        <p:style>
          <a:lnRef idx="2">
            <a:schemeClr val="accent3"/>
          </a:lnRef>
          <a:fillRef idx="1">
            <a:schemeClr val="lt1"/>
          </a:fillRef>
          <a:effectRef idx="0">
            <a:schemeClr val="accent3"/>
          </a:effectRef>
          <a:fontRef idx="minor">
            <a:schemeClr val="dk1"/>
          </a:fontRef>
        </p:style>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fontAlgn="base" hangingPunct="1">
              <a:spcBef>
                <a:spcPct val="0"/>
              </a:spcBef>
              <a:spcAft>
                <a:spcPct val="0"/>
              </a:spcAft>
              <a:defRPr/>
            </a:pPr>
            <a:r>
              <a:rPr lang="fa-IR" sz="2800" b="1" dirty="0" smtClean="0">
                <a:solidFill>
                  <a:srgbClr val="006600"/>
                </a:solidFill>
                <a:cs typeface="B Nazanin" pitchFamily="2" charset="-78"/>
              </a:rPr>
              <a:t>نقشه راه ترویج  اخلاق حرفه‌ای</a:t>
            </a:r>
          </a:p>
        </p:txBody>
      </p:sp>
      <p:cxnSp>
        <p:nvCxnSpPr>
          <p:cNvPr id="21" name="Straight Arrow Connector 20"/>
          <p:cNvCxnSpPr/>
          <p:nvPr/>
        </p:nvCxnSpPr>
        <p:spPr>
          <a:xfrm flipH="1" flipV="1">
            <a:off x="6934200" y="1828800"/>
            <a:ext cx="609600" cy="158115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2" name="Straight Arrow Connector 21"/>
          <p:cNvCxnSpPr/>
          <p:nvPr/>
        </p:nvCxnSpPr>
        <p:spPr>
          <a:xfrm flipH="1">
            <a:off x="6781800" y="3467100"/>
            <a:ext cx="762000"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3" name="Straight Arrow Connector 22"/>
          <p:cNvCxnSpPr/>
          <p:nvPr/>
        </p:nvCxnSpPr>
        <p:spPr>
          <a:xfrm flipH="1">
            <a:off x="6781800" y="3467100"/>
            <a:ext cx="762000" cy="14859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31" name="Right Brace 30"/>
          <p:cNvSpPr/>
          <p:nvPr/>
        </p:nvSpPr>
        <p:spPr>
          <a:xfrm>
            <a:off x="5105400" y="1143000"/>
            <a:ext cx="152400" cy="1447800"/>
          </a:xfrm>
          <a:prstGeom prst="rightBrace">
            <a:avLst>
              <a:gd name="adj1" fmla="val 45833"/>
              <a:gd name="adj2" fmla="val 50000"/>
            </a:avLst>
          </a:prstGeom>
        </p:spPr>
        <p:style>
          <a:lnRef idx="2">
            <a:schemeClr val="accent2"/>
          </a:lnRef>
          <a:fillRef idx="0">
            <a:schemeClr val="accent2"/>
          </a:fillRef>
          <a:effectRef idx="1">
            <a:schemeClr val="accent2"/>
          </a:effectRef>
          <a:fontRef idx="minor">
            <a:schemeClr val="tx1"/>
          </a:fontRef>
        </p:style>
        <p:txBody>
          <a:bodyPr rtlCol="1" anchor="ctr"/>
          <a:lstStyle/>
          <a:p>
            <a:pPr algn="ctr" rtl="1" fontAlgn="base">
              <a:spcBef>
                <a:spcPct val="0"/>
              </a:spcBef>
              <a:spcAft>
                <a:spcPct val="0"/>
              </a:spcAft>
              <a:defRPr/>
            </a:pPr>
            <a:endParaRPr lang="fa-IR">
              <a:solidFill>
                <a:prstClr val="black"/>
              </a:solidFill>
              <a:cs typeface="B Nazanin" pitchFamily="2" charset="-78"/>
            </a:endParaRPr>
          </a:p>
        </p:txBody>
      </p:sp>
      <p:sp>
        <p:nvSpPr>
          <p:cNvPr id="35" name="Right Brace 34"/>
          <p:cNvSpPr/>
          <p:nvPr/>
        </p:nvSpPr>
        <p:spPr>
          <a:xfrm>
            <a:off x="2667000" y="990600"/>
            <a:ext cx="152400" cy="990600"/>
          </a:xfrm>
          <a:prstGeom prst="rightBrace">
            <a:avLst>
              <a:gd name="adj1" fmla="val 45833"/>
              <a:gd name="adj2" fmla="val 50000"/>
            </a:avLst>
          </a:prstGeom>
        </p:spPr>
        <p:style>
          <a:lnRef idx="2">
            <a:schemeClr val="accent2"/>
          </a:lnRef>
          <a:fillRef idx="0">
            <a:schemeClr val="accent2"/>
          </a:fillRef>
          <a:effectRef idx="1">
            <a:schemeClr val="accent2"/>
          </a:effectRef>
          <a:fontRef idx="minor">
            <a:schemeClr val="tx1"/>
          </a:fontRef>
        </p:style>
        <p:txBody>
          <a:bodyPr rtlCol="1" anchor="ctr"/>
          <a:lstStyle/>
          <a:p>
            <a:pPr algn="ctr" rtl="1" fontAlgn="base">
              <a:spcBef>
                <a:spcPct val="0"/>
              </a:spcBef>
              <a:spcAft>
                <a:spcPct val="0"/>
              </a:spcAft>
              <a:defRPr/>
            </a:pPr>
            <a:endParaRPr lang="fa-IR">
              <a:solidFill>
                <a:prstClr val="black"/>
              </a:solidFill>
              <a:cs typeface="B Nazanin" pitchFamily="2" charset="-78"/>
            </a:endParaRPr>
          </a:p>
        </p:txBody>
      </p:sp>
      <p:sp>
        <p:nvSpPr>
          <p:cNvPr id="38" name="Right Brace 37"/>
          <p:cNvSpPr/>
          <p:nvPr/>
        </p:nvSpPr>
        <p:spPr>
          <a:xfrm>
            <a:off x="5105400" y="2819400"/>
            <a:ext cx="152400" cy="1295400"/>
          </a:xfrm>
          <a:prstGeom prst="rightBrace">
            <a:avLst>
              <a:gd name="adj1" fmla="val 45833"/>
              <a:gd name="adj2" fmla="val 50000"/>
            </a:avLst>
          </a:prstGeom>
        </p:spPr>
        <p:style>
          <a:lnRef idx="2">
            <a:schemeClr val="accent2"/>
          </a:lnRef>
          <a:fillRef idx="0">
            <a:schemeClr val="accent2"/>
          </a:fillRef>
          <a:effectRef idx="1">
            <a:schemeClr val="accent2"/>
          </a:effectRef>
          <a:fontRef idx="minor">
            <a:schemeClr val="tx1"/>
          </a:fontRef>
        </p:style>
        <p:txBody>
          <a:bodyPr rtlCol="1" anchor="ctr"/>
          <a:lstStyle/>
          <a:p>
            <a:pPr algn="ctr" rtl="1" fontAlgn="base">
              <a:spcBef>
                <a:spcPct val="0"/>
              </a:spcBef>
              <a:spcAft>
                <a:spcPct val="0"/>
              </a:spcAft>
              <a:defRPr/>
            </a:pPr>
            <a:endParaRPr lang="fa-IR">
              <a:solidFill>
                <a:prstClr val="black"/>
              </a:solidFill>
              <a:cs typeface="B Nazanin" pitchFamily="2" charset="-78"/>
            </a:endParaRPr>
          </a:p>
        </p:txBody>
      </p:sp>
      <p:sp>
        <p:nvSpPr>
          <p:cNvPr id="42" name="Right Brace 41"/>
          <p:cNvSpPr/>
          <p:nvPr/>
        </p:nvSpPr>
        <p:spPr>
          <a:xfrm>
            <a:off x="5105400" y="4267200"/>
            <a:ext cx="152400" cy="2209800"/>
          </a:xfrm>
          <a:prstGeom prst="rightBrace">
            <a:avLst>
              <a:gd name="adj1" fmla="val 45833"/>
              <a:gd name="adj2" fmla="val 50000"/>
            </a:avLst>
          </a:prstGeom>
        </p:spPr>
        <p:style>
          <a:lnRef idx="2">
            <a:schemeClr val="accent2"/>
          </a:lnRef>
          <a:fillRef idx="0">
            <a:schemeClr val="accent2"/>
          </a:fillRef>
          <a:effectRef idx="1">
            <a:schemeClr val="accent2"/>
          </a:effectRef>
          <a:fontRef idx="minor">
            <a:schemeClr val="tx1"/>
          </a:fontRef>
        </p:style>
        <p:txBody>
          <a:bodyPr rtlCol="1" anchor="ctr"/>
          <a:lstStyle/>
          <a:p>
            <a:pPr algn="ctr" rtl="1" fontAlgn="base">
              <a:spcBef>
                <a:spcPct val="0"/>
              </a:spcBef>
              <a:spcAft>
                <a:spcPct val="0"/>
              </a:spcAft>
              <a:defRPr/>
            </a:pPr>
            <a:endParaRPr lang="fa-IR">
              <a:solidFill>
                <a:prstClr val="black"/>
              </a:solidFill>
              <a:cs typeface="B Nazanin" pitchFamily="2" charset="-78"/>
            </a:endParaRPr>
          </a:p>
        </p:txBody>
      </p:sp>
      <p:pic>
        <p:nvPicPr>
          <p:cNvPr id="12" name="Picture 11"/>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2441550">
            <a:off x="6113995" y="1115980"/>
            <a:ext cx="3092059" cy="712500"/>
          </a:xfrm>
          <a:prstGeom prst="rect">
            <a:avLst/>
          </a:prstGeom>
        </p:spPr>
      </p:pic>
      <p:sp>
        <p:nvSpPr>
          <p:cNvPr id="28" name="TextBox 14"/>
          <p:cNvSpPr txBox="1">
            <a:spLocks noChangeArrowheads="1"/>
          </p:cNvSpPr>
          <p:nvPr/>
        </p:nvSpPr>
        <p:spPr bwMode="auto">
          <a:xfrm>
            <a:off x="2743200" y="5543550"/>
            <a:ext cx="236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fontAlgn="base" hangingPunct="1">
              <a:spcBef>
                <a:spcPct val="0"/>
              </a:spcBef>
              <a:spcAft>
                <a:spcPct val="0"/>
              </a:spcAft>
            </a:pPr>
            <a:r>
              <a:rPr lang="fa-IR" sz="2000" dirty="0" smtClean="0">
                <a:solidFill>
                  <a:prstClr val="black"/>
                </a:solidFill>
                <a:cs typeface="B Nazanin" pitchFamily="2" charset="-78"/>
              </a:rPr>
              <a:t>مدیریت اخلاق:</a:t>
            </a:r>
          </a:p>
        </p:txBody>
      </p:sp>
      <p:sp>
        <p:nvSpPr>
          <p:cNvPr id="29" name="Right Brace 28"/>
          <p:cNvSpPr/>
          <p:nvPr/>
        </p:nvSpPr>
        <p:spPr>
          <a:xfrm>
            <a:off x="2971800" y="6019800"/>
            <a:ext cx="152400" cy="838200"/>
          </a:xfrm>
          <a:prstGeom prst="rightBrace">
            <a:avLst>
              <a:gd name="adj1" fmla="val 45833"/>
              <a:gd name="adj2" fmla="val 50000"/>
            </a:avLst>
          </a:prstGeom>
        </p:spPr>
        <p:style>
          <a:lnRef idx="2">
            <a:schemeClr val="accent2"/>
          </a:lnRef>
          <a:fillRef idx="0">
            <a:schemeClr val="accent2"/>
          </a:fillRef>
          <a:effectRef idx="1">
            <a:schemeClr val="accent2"/>
          </a:effectRef>
          <a:fontRef idx="minor">
            <a:schemeClr val="tx1"/>
          </a:fontRef>
        </p:style>
        <p:txBody>
          <a:bodyPr rtlCol="1" anchor="ctr"/>
          <a:lstStyle/>
          <a:p>
            <a:pPr algn="ctr" rtl="1" fontAlgn="base">
              <a:spcBef>
                <a:spcPct val="0"/>
              </a:spcBef>
              <a:spcAft>
                <a:spcPct val="0"/>
              </a:spcAft>
              <a:defRPr/>
            </a:pPr>
            <a:endParaRPr lang="fa-IR">
              <a:solidFill>
                <a:prstClr val="black"/>
              </a:solidFill>
              <a:cs typeface="B Nazanin" pitchFamily="2" charset="-78"/>
            </a:endParaRPr>
          </a:p>
        </p:txBody>
      </p:sp>
      <p:sp>
        <p:nvSpPr>
          <p:cNvPr id="30" name="Rectangle 29"/>
          <p:cNvSpPr/>
          <p:nvPr/>
        </p:nvSpPr>
        <p:spPr>
          <a:xfrm>
            <a:off x="2286000" y="5943600"/>
            <a:ext cx="737702" cy="1015663"/>
          </a:xfrm>
          <a:prstGeom prst="rect">
            <a:avLst/>
          </a:prstGeom>
        </p:spPr>
        <p:txBody>
          <a:bodyPr wrap="none">
            <a:spAutoFit/>
          </a:bodyPr>
          <a:lstStyle/>
          <a:p>
            <a:r>
              <a:rPr lang="fa-IR" sz="2000" dirty="0" smtClean="0">
                <a:solidFill>
                  <a:prstClr val="black"/>
                </a:solidFill>
                <a:cs typeface="B Nazanin" pitchFamily="2" charset="-78"/>
              </a:rPr>
              <a:t>هدایت</a:t>
            </a:r>
          </a:p>
          <a:p>
            <a:r>
              <a:rPr lang="fa-IR" sz="2000" dirty="0" smtClean="0">
                <a:solidFill>
                  <a:prstClr val="black"/>
                </a:solidFill>
                <a:cs typeface="B Nazanin" pitchFamily="2" charset="-78"/>
              </a:rPr>
              <a:t>حمایت</a:t>
            </a:r>
          </a:p>
          <a:p>
            <a:r>
              <a:rPr lang="fa-IR" sz="2000" dirty="0" smtClean="0">
                <a:solidFill>
                  <a:prstClr val="black"/>
                </a:solidFill>
                <a:cs typeface="B Nazanin" pitchFamily="2" charset="-78"/>
              </a:rPr>
              <a:t>نظارت</a:t>
            </a:r>
            <a:endParaRPr lang="ar-SA" sz="2000" dirty="0"/>
          </a:p>
        </p:txBody>
      </p:sp>
    </p:spTree>
    <p:extLst>
      <p:ext uri="{BB962C8B-B14F-4D97-AF65-F5344CB8AC3E}">
        <p14:creationId xmlns:p14="http://schemas.microsoft.com/office/powerpoint/2010/main" val="152408113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2" presetClass="emph" presetSubtype="0" repeatCount="2000" fill="hold" grpId="0" nodeType="withEffect">
                                  <p:stCondLst>
                                    <p:cond delay="0"/>
                                  </p:stCondLst>
                                  <p:childTnLst>
                                    <p:animRot by="120000">
                                      <p:cBhvr>
                                        <p:cTn id="6" dur="100" fill="hold">
                                          <p:stCondLst>
                                            <p:cond delay="0"/>
                                          </p:stCondLst>
                                        </p:cTn>
                                        <p:tgtEl>
                                          <p:spTgt spid="61458"/>
                                        </p:tgtEl>
                                        <p:attrNameLst>
                                          <p:attrName>r</p:attrName>
                                        </p:attrNameLst>
                                      </p:cBhvr>
                                    </p:animRot>
                                    <p:animRot by="-240000">
                                      <p:cBhvr>
                                        <p:cTn id="7" dur="200" fill="hold">
                                          <p:stCondLst>
                                            <p:cond delay="200"/>
                                          </p:stCondLst>
                                        </p:cTn>
                                        <p:tgtEl>
                                          <p:spTgt spid="61458"/>
                                        </p:tgtEl>
                                        <p:attrNameLst>
                                          <p:attrName>r</p:attrName>
                                        </p:attrNameLst>
                                      </p:cBhvr>
                                    </p:animRot>
                                    <p:animRot by="240000">
                                      <p:cBhvr>
                                        <p:cTn id="8" dur="200" fill="hold">
                                          <p:stCondLst>
                                            <p:cond delay="400"/>
                                          </p:stCondLst>
                                        </p:cTn>
                                        <p:tgtEl>
                                          <p:spTgt spid="61458"/>
                                        </p:tgtEl>
                                        <p:attrNameLst>
                                          <p:attrName>r</p:attrName>
                                        </p:attrNameLst>
                                      </p:cBhvr>
                                    </p:animRot>
                                    <p:animRot by="-240000">
                                      <p:cBhvr>
                                        <p:cTn id="9" dur="200" fill="hold">
                                          <p:stCondLst>
                                            <p:cond delay="600"/>
                                          </p:stCondLst>
                                        </p:cTn>
                                        <p:tgtEl>
                                          <p:spTgt spid="61458"/>
                                        </p:tgtEl>
                                        <p:attrNameLst>
                                          <p:attrName>r</p:attrName>
                                        </p:attrNameLst>
                                      </p:cBhvr>
                                    </p:animRot>
                                    <p:animRot by="120000">
                                      <p:cBhvr>
                                        <p:cTn id="10" dur="200" fill="hold">
                                          <p:stCondLst>
                                            <p:cond delay="800"/>
                                          </p:stCondLst>
                                        </p:cTn>
                                        <p:tgtEl>
                                          <p:spTgt spid="61458"/>
                                        </p:tgtEl>
                                        <p:attrNameLst>
                                          <p:attrName>r</p:attrName>
                                        </p:attrNameLst>
                                      </p:cBhvr>
                                    </p:animRot>
                                  </p:childTnLst>
                                </p:cTn>
                              </p:par>
                            </p:childTnLst>
                          </p:cTn>
                        </p:par>
                        <p:par>
                          <p:cTn id="11" fill="hold" nodeType="afterGroup">
                            <p:stCondLst>
                              <p:cond delay="2000"/>
                            </p:stCondLst>
                            <p:childTnLst>
                              <p:par>
                                <p:cTn id="12" presetID="22" presetClass="entr" presetSubtype="1"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2000"/>
                                        <p:tgtEl>
                                          <p:spTgt spid="12"/>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1443"/>
                                        </p:tgtEl>
                                        <p:attrNameLst>
                                          <p:attrName>style.visibility</p:attrName>
                                        </p:attrNameLst>
                                      </p:cBhvr>
                                      <p:to>
                                        <p:strVal val="visible"/>
                                      </p:to>
                                    </p:set>
                                    <p:animEffect transition="in" filter="fade">
                                      <p:cBhvr>
                                        <p:cTn id="19" dur="1000"/>
                                        <p:tgtEl>
                                          <p:spTgt spid="61443"/>
                                        </p:tgtEl>
                                      </p:cBhvr>
                                    </p:animEffect>
                                    <p:anim calcmode="lin" valueType="num">
                                      <p:cBhvr>
                                        <p:cTn id="20" dur="1000" fill="hold"/>
                                        <p:tgtEl>
                                          <p:spTgt spid="61443"/>
                                        </p:tgtEl>
                                        <p:attrNameLst>
                                          <p:attrName>ppt_x</p:attrName>
                                        </p:attrNameLst>
                                      </p:cBhvr>
                                      <p:tavLst>
                                        <p:tav tm="0">
                                          <p:val>
                                            <p:strVal val="#ppt_x"/>
                                          </p:val>
                                        </p:tav>
                                        <p:tav tm="100000">
                                          <p:val>
                                            <p:strVal val="#ppt_x"/>
                                          </p:val>
                                        </p:tav>
                                      </p:tavLst>
                                    </p:anim>
                                    <p:anim calcmode="lin" valueType="num">
                                      <p:cBhvr>
                                        <p:cTn id="21" dur="1000" fill="hold"/>
                                        <p:tgtEl>
                                          <p:spTgt spid="61443"/>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000"/>
                            </p:stCondLst>
                            <p:childTnLst>
                              <p:par>
                                <p:cTn id="23" presetID="22" presetClass="entr" presetSubtype="2"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right)">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61445"/>
                                        </p:tgtEl>
                                        <p:attrNameLst>
                                          <p:attrName>style.visibility</p:attrName>
                                        </p:attrNameLst>
                                      </p:cBhvr>
                                      <p:to>
                                        <p:strVal val="visible"/>
                                      </p:to>
                                    </p:set>
                                    <p:animEffect transition="in" filter="fade">
                                      <p:cBhvr>
                                        <p:cTn id="30" dur="1000"/>
                                        <p:tgtEl>
                                          <p:spTgt spid="61445"/>
                                        </p:tgtEl>
                                      </p:cBhvr>
                                    </p:animEffect>
                                    <p:anim calcmode="lin" valueType="num">
                                      <p:cBhvr>
                                        <p:cTn id="31" dur="1000" fill="hold"/>
                                        <p:tgtEl>
                                          <p:spTgt spid="61445"/>
                                        </p:tgtEl>
                                        <p:attrNameLst>
                                          <p:attrName>ppt_x</p:attrName>
                                        </p:attrNameLst>
                                      </p:cBhvr>
                                      <p:tavLst>
                                        <p:tav tm="0">
                                          <p:val>
                                            <p:strVal val="#ppt_x"/>
                                          </p:val>
                                        </p:tav>
                                        <p:tav tm="100000">
                                          <p:val>
                                            <p:strVal val="#ppt_x"/>
                                          </p:val>
                                        </p:tav>
                                      </p:tavLst>
                                    </p:anim>
                                    <p:anim calcmode="lin" valueType="num">
                                      <p:cBhvr>
                                        <p:cTn id="32" dur="1000" fill="hold"/>
                                        <p:tgtEl>
                                          <p:spTgt spid="61445"/>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22" presetClass="entr" presetSubtype="2"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61448"/>
                                        </p:tgtEl>
                                        <p:attrNameLst>
                                          <p:attrName>style.visibility</p:attrName>
                                        </p:attrNameLst>
                                      </p:cBhvr>
                                      <p:to>
                                        <p:strVal val="visible"/>
                                      </p:to>
                                    </p:set>
                                    <p:animEffect transition="in" filter="fade">
                                      <p:cBhvr>
                                        <p:cTn id="41" dur="1000"/>
                                        <p:tgtEl>
                                          <p:spTgt spid="61448"/>
                                        </p:tgtEl>
                                      </p:cBhvr>
                                    </p:animEffect>
                                    <p:anim calcmode="lin" valueType="num">
                                      <p:cBhvr>
                                        <p:cTn id="42" dur="1000" fill="hold"/>
                                        <p:tgtEl>
                                          <p:spTgt spid="61448"/>
                                        </p:tgtEl>
                                        <p:attrNameLst>
                                          <p:attrName>ppt_x</p:attrName>
                                        </p:attrNameLst>
                                      </p:cBhvr>
                                      <p:tavLst>
                                        <p:tav tm="0">
                                          <p:val>
                                            <p:strVal val="#ppt_x"/>
                                          </p:val>
                                        </p:tav>
                                        <p:tav tm="100000">
                                          <p:val>
                                            <p:strVal val="#ppt_x"/>
                                          </p:val>
                                        </p:tav>
                                      </p:tavLst>
                                    </p:anim>
                                    <p:anim calcmode="lin" valueType="num">
                                      <p:cBhvr>
                                        <p:cTn id="43" dur="1000" fill="hold"/>
                                        <p:tgtEl>
                                          <p:spTgt spid="61448"/>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22" presetClass="entr" presetSubtype="2"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right)">
                                      <p:cBhvr>
                                        <p:cTn id="47" dur="500"/>
                                        <p:tgtEl>
                                          <p:spTgt spid="3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61447"/>
                                        </p:tgtEl>
                                        <p:attrNameLst>
                                          <p:attrName>style.visibility</p:attrName>
                                        </p:attrNameLst>
                                      </p:cBhvr>
                                      <p:to>
                                        <p:strVal val="visible"/>
                                      </p:to>
                                    </p:set>
                                    <p:animEffect transition="in" filter="fade">
                                      <p:cBhvr>
                                        <p:cTn id="52" dur="1000"/>
                                        <p:tgtEl>
                                          <p:spTgt spid="61447"/>
                                        </p:tgtEl>
                                      </p:cBhvr>
                                    </p:animEffect>
                                    <p:anim calcmode="lin" valueType="num">
                                      <p:cBhvr>
                                        <p:cTn id="53" dur="1000" fill="hold"/>
                                        <p:tgtEl>
                                          <p:spTgt spid="61447"/>
                                        </p:tgtEl>
                                        <p:attrNameLst>
                                          <p:attrName>ppt_x</p:attrName>
                                        </p:attrNameLst>
                                      </p:cBhvr>
                                      <p:tavLst>
                                        <p:tav tm="0">
                                          <p:val>
                                            <p:strVal val="#ppt_x"/>
                                          </p:val>
                                        </p:tav>
                                        <p:tav tm="100000">
                                          <p:val>
                                            <p:strVal val="#ppt_x"/>
                                          </p:val>
                                        </p:tav>
                                      </p:tavLst>
                                    </p:anim>
                                    <p:anim calcmode="lin" valueType="num">
                                      <p:cBhvr>
                                        <p:cTn id="54" dur="1000" fill="hold"/>
                                        <p:tgtEl>
                                          <p:spTgt spid="61447"/>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61446"/>
                                        </p:tgtEl>
                                        <p:attrNameLst>
                                          <p:attrName>style.visibility</p:attrName>
                                        </p:attrNameLst>
                                      </p:cBhvr>
                                      <p:to>
                                        <p:strVal val="visible"/>
                                      </p:to>
                                    </p:set>
                                    <p:animEffect transition="in" filter="fade">
                                      <p:cBhvr>
                                        <p:cTn id="59" dur="1000"/>
                                        <p:tgtEl>
                                          <p:spTgt spid="61446"/>
                                        </p:tgtEl>
                                      </p:cBhvr>
                                    </p:animEffect>
                                    <p:anim calcmode="lin" valueType="num">
                                      <p:cBhvr>
                                        <p:cTn id="60" dur="1000" fill="hold"/>
                                        <p:tgtEl>
                                          <p:spTgt spid="61446"/>
                                        </p:tgtEl>
                                        <p:attrNameLst>
                                          <p:attrName>ppt_x</p:attrName>
                                        </p:attrNameLst>
                                      </p:cBhvr>
                                      <p:tavLst>
                                        <p:tav tm="0">
                                          <p:val>
                                            <p:strVal val="#ppt_x"/>
                                          </p:val>
                                        </p:tav>
                                        <p:tav tm="100000">
                                          <p:val>
                                            <p:strVal val="#ppt_x"/>
                                          </p:val>
                                        </p:tav>
                                      </p:tavLst>
                                    </p:anim>
                                    <p:anim calcmode="lin" valueType="num">
                                      <p:cBhvr>
                                        <p:cTn id="61" dur="1000" fill="hold"/>
                                        <p:tgtEl>
                                          <p:spTgt spid="61446"/>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61449"/>
                                        </p:tgtEl>
                                        <p:attrNameLst>
                                          <p:attrName>style.visibility</p:attrName>
                                        </p:attrNameLst>
                                      </p:cBhvr>
                                      <p:to>
                                        <p:strVal val="visible"/>
                                      </p:to>
                                    </p:set>
                                    <p:animEffect transition="in" filter="fade">
                                      <p:cBhvr>
                                        <p:cTn id="66" dur="1000"/>
                                        <p:tgtEl>
                                          <p:spTgt spid="61449"/>
                                        </p:tgtEl>
                                      </p:cBhvr>
                                    </p:animEffect>
                                    <p:anim calcmode="lin" valueType="num">
                                      <p:cBhvr>
                                        <p:cTn id="67" dur="1000" fill="hold"/>
                                        <p:tgtEl>
                                          <p:spTgt spid="61449"/>
                                        </p:tgtEl>
                                        <p:attrNameLst>
                                          <p:attrName>ppt_x</p:attrName>
                                        </p:attrNameLst>
                                      </p:cBhvr>
                                      <p:tavLst>
                                        <p:tav tm="0">
                                          <p:val>
                                            <p:strVal val="#ppt_x"/>
                                          </p:val>
                                        </p:tav>
                                        <p:tav tm="100000">
                                          <p:val>
                                            <p:strVal val="#ppt_x"/>
                                          </p:val>
                                        </p:tav>
                                      </p:tavLst>
                                    </p:anim>
                                    <p:anim calcmode="lin" valueType="num">
                                      <p:cBhvr>
                                        <p:cTn id="68" dur="1000" fill="hold"/>
                                        <p:tgtEl>
                                          <p:spTgt spid="61449"/>
                                        </p:tgtEl>
                                        <p:attrNameLst>
                                          <p:attrName>ppt_y</p:attrName>
                                        </p:attrNameLst>
                                      </p:cBhvr>
                                      <p:tavLst>
                                        <p:tav tm="0">
                                          <p:val>
                                            <p:strVal val="#ppt_y+.1"/>
                                          </p:val>
                                        </p:tav>
                                        <p:tav tm="100000">
                                          <p:val>
                                            <p:strVal val="#ppt_y"/>
                                          </p:val>
                                        </p:tav>
                                      </p:tavLst>
                                    </p:anim>
                                  </p:childTnLst>
                                </p:cTn>
                              </p:par>
                            </p:childTnLst>
                          </p:cTn>
                        </p:par>
                        <p:par>
                          <p:cTn id="69" fill="hold">
                            <p:stCondLst>
                              <p:cond delay="1000"/>
                            </p:stCondLst>
                            <p:childTnLst>
                              <p:par>
                                <p:cTn id="70" presetID="22" presetClass="entr" presetSubtype="2"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right)">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61444"/>
                                        </p:tgtEl>
                                        <p:attrNameLst>
                                          <p:attrName>style.visibility</p:attrName>
                                        </p:attrNameLst>
                                      </p:cBhvr>
                                      <p:to>
                                        <p:strVal val="visible"/>
                                      </p:to>
                                    </p:set>
                                    <p:animEffect transition="in" filter="fade">
                                      <p:cBhvr>
                                        <p:cTn id="77" dur="1000"/>
                                        <p:tgtEl>
                                          <p:spTgt spid="61444"/>
                                        </p:tgtEl>
                                      </p:cBhvr>
                                    </p:animEffect>
                                    <p:anim calcmode="lin" valueType="num">
                                      <p:cBhvr>
                                        <p:cTn id="78" dur="1000" fill="hold"/>
                                        <p:tgtEl>
                                          <p:spTgt spid="61444"/>
                                        </p:tgtEl>
                                        <p:attrNameLst>
                                          <p:attrName>ppt_x</p:attrName>
                                        </p:attrNameLst>
                                      </p:cBhvr>
                                      <p:tavLst>
                                        <p:tav tm="0">
                                          <p:val>
                                            <p:strVal val="#ppt_x"/>
                                          </p:val>
                                        </p:tav>
                                        <p:tav tm="100000">
                                          <p:val>
                                            <p:strVal val="#ppt_x"/>
                                          </p:val>
                                        </p:tav>
                                      </p:tavLst>
                                    </p:anim>
                                    <p:anim calcmode="lin" valueType="num">
                                      <p:cBhvr>
                                        <p:cTn id="79" dur="1000" fill="hold"/>
                                        <p:tgtEl>
                                          <p:spTgt spid="61444"/>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22" presetClass="entr" presetSubtype="2"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right)">
                                      <p:cBhvr>
                                        <p:cTn id="83" dur="500"/>
                                        <p:tgtEl>
                                          <p:spTgt spid="38"/>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61450"/>
                                        </p:tgtEl>
                                        <p:attrNameLst>
                                          <p:attrName>style.visibility</p:attrName>
                                        </p:attrNameLst>
                                      </p:cBhvr>
                                      <p:to>
                                        <p:strVal val="visible"/>
                                      </p:to>
                                    </p:set>
                                    <p:animEffect transition="in" filter="fade">
                                      <p:cBhvr>
                                        <p:cTn id="88" dur="1000"/>
                                        <p:tgtEl>
                                          <p:spTgt spid="61450"/>
                                        </p:tgtEl>
                                      </p:cBhvr>
                                    </p:animEffect>
                                    <p:anim calcmode="lin" valueType="num">
                                      <p:cBhvr>
                                        <p:cTn id="89" dur="1000" fill="hold"/>
                                        <p:tgtEl>
                                          <p:spTgt spid="61450"/>
                                        </p:tgtEl>
                                        <p:attrNameLst>
                                          <p:attrName>ppt_x</p:attrName>
                                        </p:attrNameLst>
                                      </p:cBhvr>
                                      <p:tavLst>
                                        <p:tav tm="0">
                                          <p:val>
                                            <p:strVal val="#ppt_x"/>
                                          </p:val>
                                        </p:tav>
                                        <p:tav tm="100000">
                                          <p:val>
                                            <p:strVal val="#ppt_x"/>
                                          </p:val>
                                        </p:tav>
                                      </p:tavLst>
                                    </p:anim>
                                    <p:anim calcmode="lin" valueType="num">
                                      <p:cBhvr>
                                        <p:cTn id="90" dur="1000" fill="hold"/>
                                        <p:tgtEl>
                                          <p:spTgt spid="61450"/>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61451"/>
                                        </p:tgtEl>
                                        <p:attrNameLst>
                                          <p:attrName>style.visibility</p:attrName>
                                        </p:attrNameLst>
                                      </p:cBhvr>
                                      <p:to>
                                        <p:strVal val="visible"/>
                                      </p:to>
                                    </p:set>
                                    <p:animEffect transition="in" filter="fade">
                                      <p:cBhvr>
                                        <p:cTn id="95" dur="1000"/>
                                        <p:tgtEl>
                                          <p:spTgt spid="61451"/>
                                        </p:tgtEl>
                                      </p:cBhvr>
                                    </p:animEffect>
                                    <p:anim calcmode="lin" valueType="num">
                                      <p:cBhvr>
                                        <p:cTn id="96" dur="1000" fill="hold"/>
                                        <p:tgtEl>
                                          <p:spTgt spid="61451"/>
                                        </p:tgtEl>
                                        <p:attrNameLst>
                                          <p:attrName>ppt_x</p:attrName>
                                        </p:attrNameLst>
                                      </p:cBhvr>
                                      <p:tavLst>
                                        <p:tav tm="0">
                                          <p:val>
                                            <p:strVal val="#ppt_x"/>
                                          </p:val>
                                        </p:tav>
                                        <p:tav tm="100000">
                                          <p:val>
                                            <p:strVal val="#ppt_x"/>
                                          </p:val>
                                        </p:tav>
                                      </p:tavLst>
                                    </p:anim>
                                    <p:anim calcmode="lin" valueType="num">
                                      <p:cBhvr>
                                        <p:cTn id="97" dur="1000" fill="hold"/>
                                        <p:tgtEl>
                                          <p:spTgt spid="61451"/>
                                        </p:tgtEl>
                                        <p:attrNameLst>
                                          <p:attrName>ppt_y</p:attrName>
                                        </p:attrNameLst>
                                      </p:cBhvr>
                                      <p:tavLst>
                                        <p:tav tm="0">
                                          <p:val>
                                            <p:strVal val="#ppt_y+.1"/>
                                          </p:val>
                                        </p:tav>
                                        <p:tav tm="100000">
                                          <p:val>
                                            <p:strVal val="#ppt_y"/>
                                          </p:val>
                                        </p:tav>
                                      </p:tavLst>
                                    </p:anim>
                                  </p:childTnLst>
                                </p:cTn>
                              </p:par>
                            </p:childTnLst>
                          </p:cTn>
                        </p:par>
                        <p:par>
                          <p:cTn id="98" fill="hold">
                            <p:stCondLst>
                              <p:cond delay="1000"/>
                            </p:stCondLst>
                            <p:childTnLst>
                              <p:par>
                                <p:cTn id="99" presetID="22" presetClass="entr" presetSubtype="2" fill="hold"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wipe(right)">
                                      <p:cBhvr>
                                        <p:cTn id="101" dur="500"/>
                                        <p:tgtEl>
                                          <p:spTgt spid="23"/>
                                        </p:tgtEl>
                                      </p:cBhvr>
                                    </p:animEffect>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grpId="0" nodeType="clickEffect">
                                  <p:stCondLst>
                                    <p:cond delay="0"/>
                                  </p:stCondLst>
                                  <p:childTnLst>
                                    <p:set>
                                      <p:cBhvr>
                                        <p:cTn id="105" dur="1" fill="hold">
                                          <p:stCondLst>
                                            <p:cond delay="0"/>
                                          </p:stCondLst>
                                        </p:cTn>
                                        <p:tgtEl>
                                          <p:spTgt spid="61457"/>
                                        </p:tgtEl>
                                        <p:attrNameLst>
                                          <p:attrName>style.visibility</p:attrName>
                                        </p:attrNameLst>
                                      </p:cBhvr>
                                      <p:to>
                                        <p:strVal val="visible"/>
                                      </p:to>
                                    </p:set>
                                    <p:animEffect transition="in" filter="fade">
                                      <p:cBhvr>
                                        <p:cTn id="106" dur="1000"/>
                                        <p:tgtEl>
                                          <p:spTgt spid="61457"/>
                                        </p:tgtEl>
                                      </p:cBhvr>
                                    </p:animEffect>
                                    <p:anim calcmode="lin" valueType="num">
                                      <p:cBhvr>
                                        <p:cTn id="107" dur="1000" fill="hold"/>
                                        <p:tgtEl>
                                          <p:spTgt spid="61457"/>
                                        </p:tgtEl>
                                        <p:attrNameLst>
                                          <p:attrName>ppt_x</p:attrName>
                                        </p:attrNameLst>
                                      </p:cBhvr>
                                      <p:tavLst>
                                        <p:tav tm="0">
                                          <p:val>
                                            <p:strVal val="#ppt_x"/>
                                          </p:val>
                                        </p:tav>
                                        <p:tav tm="100000">
                                          <p:val>
                                            <p:strVal val="#ppt_x"/>
                                          </p:val>
                                        </p:tav>
                                      </p:tavLst>
                                    </p:anim>
                                    <p:anim calcmode="lin" valueType="num">
                                      <p:cBhvr>
                                        <p:cTn id="108" dur="1000" fill="hold"/>
                                        <p:tgtEl>
                                          <p:spTgt spid="61457"/>
                                        </p:tgtEl>
                                        <p:attrNameLst>
                                          <p:attrName>ppt_y</p:attrName>
                                        </p:attrNameLst>
                                      </p:cBhvr>
                                      <p:tavLst>
                                        <p:tav tm="0">
                                          <p:val>
                                            <p:strVal val="#ppt_y+.1"/>
                                          </p:val>
                                        </p:tav>
                                        <p:tav tm="100000">
                                          <p:val>
                                            <p:strVal val="#ppt_y"/>
                                          </p:val>
                                        </p:tav>
                                      </p:tavLst>
                                    </p:anim>
                                  </p:childTnLst>
                                </p:cTn>
                              </p:par>
                            </p:childTnLst>
                          </p:cTn>
                        </p:par>
                        <p:par>
                          <p:cTn id="109" fill="hold">
                            <p:stCondLst>
                              <p:cond delay="1000"/>
                            </p:stCondLst>
                            <p:childTnLst>
                              <p:par>
                                <p:cTn id="110" presetID="22" presetClass="entr" presetSubtype="2" fill="hold" grpId="0" nodeType="after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wipe(right)">
                                      <p:cBhvr>
                                        <p:cTn id="112" dur="500"/>
                                        <p:tgtEl>
                                          <p:spTgt spid="42"/>
                                        </p:tgtEl>
                                      </p:cBhvr>
                                    </p:animEffect>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61456"/>
                                        </p:tgtEl>
                                        <p:attrNameLst>
                                          <p:attrName>style.visibility</p:attrName>
                                        </p:attrNameLst>
                                      </p:cBhvr>
                                      <p:to>
                                        <p:strVal val="visible"/>
                                      </p:to>
                                    </p:set>
                                    <p:animEffect transition="in" filter="fade">
                                      <p:cBhvr>
                                        <p:cTn id="117" dur="1000"/>
                                        <p:tgtEl>
                                          <p:spTgt spid="61456"/>
                                        </p:tgtEl>
                                      </p:cBhvr>
                                    </p:animEffect>
                                    <p:anim calcmode="lin" valueType="num">
                                      <p:cBhvr>
                                        <p:cTn id="118" dur="1000" fill="hold"/>
                                        <p:tgtEl>
                                          <p:spTgt spid="61456"/>
                                        </p:tgtEl>
                                        <p:attrNameLst>
                                          <p:attrName>ppt_x</p:attrName>
                                        </p:attrNameLst>
                                      </p:cBhvr>
                                      <p:tavLst>
                                        <p:tav tm="0">
                                          <p:val>
                                            <p:strVal val="#ppt_x"/>
                                          </p:val>
                                        </p:tav>
                                        <p:tav tm="100000">
                                          <p:val>
                                            <p:strVal val="#ppt_x"/>
                                          </p:val>
                                        </p:tav>
                                      </p:tavLst>
                                    </p:anim>
                                    <p:anim calcmode="lin" valueType="num">
                                      <p:cBhvr>
                                        <p:cTn id="119" dur="1000" fill="hold"/>
                                        <p:tgtEl>
                                          <p:spTgt spid="61456"/>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61455"/>
                                        </p:tgtEl>
                                        <p:attrNameLst>
                                          <p:attrName>style.visibility</p:attrName>
                                        </p:attrNameLst>
                                      </p:cBhvr>
                                      <p:to>
                                        <p:strVal val="visible"/>
                                      </p:to>
                                    </p:set>
                                    <p:animEffect transition="in" filter="fade">
                                      <p:cBhvr>
                                        <p:cTn id="124" dur="1000"/>
                                        <p:tgtEl>
                                          <p:spTgt spid="61455"/>
                                        </p:tgtEl>
                                      </p:cBhvr>
                                    </p:animEffect>
                                    <p:anim calcmode="lin" valueType="num">
                                      <p:cBhvr>
                                        <p:cTn id="125" dur="1000" fill="hold"/>
                                        <p:tgtEl>
                                          <p:spTgt spid="61455"/>
                                        </p:tgtEl>
                                        <p:attrNameLst>
                                          <p:attrName>ppt_x</p:attrName>
                                        </p:attrNameLst>
                                      </p:cBhvr>
                                      <p:tavLst>
                                        <p:tav tm="0">
                                          <p:val>
                                            <p:strVal val="#ppt_x"/>
                                          </p:val>
                                        </p:tav>
                                        <p:tav tm="100000">
                                          <p:val>
                                            <p:strVal val="#ppt_x"/>
                                          </p:val>
                                        </p:tav>
                                      </p:tavLst>
                                    </p:anim>
                                    <p:anim calcmode="lin" valueType="num">
                                      <p:cBhvr>
                                        <p:cTn id="126" dur="1000" fill="hold"/>
                                        <p:tgtEl>
                                          <p:spTgt spid="61455"/>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1000"/>
                                        <p:tgtEl>
                                          <p:spTgt spid="28"/>
                                        </p:tgtEl>
                                      </p:cBhvr>
                                    </p:animEffect>
                                    <p:anim calcmode="lin" valueType="num">
                                      <p:cBhvr>
                                        <p:cTn id="132" dur="1000" fill="hold"/>
                                        <p:tgtEl>
                                          <p:spTgt spid="28"/>
                                        </p:tgtEl>
                                        <p:attrNameLst>
                                          <p:attrName>ppt_x</p:attrName>
                                        </p:attrNameLst>
                                      </p:cBhvr>
                                      <p:tavLst>
                                        <p:tav tm="0">
                                          <p:val>
                                            <p:strVal val="#ppt_x"/>
                                          </p:val>
                                        </p:tav>
                                        <p:tav tm="100000">
                                          <p:val>
                                            <p:strVal val="#ppt_x"/>
                                          </p:val>
                                        </p:tav>
                                      </p:tavLst>
                                    </p:anim>
                                    <p:anim calcmode="lin" valueType="num">
                                      <p:cBhvr>
                                        <p:cTn id="1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42" presetClass="entr" presetSubtype="0" fill="hold" grpId="0" nodeType="clickEffect">
                                  <p:stCondLst>
                                    <p:cond delay="0"/>
                                  </p:stCondLst>
                                  <p:childTnLst>
                                    <p:set>
                                      <p:cBhvr>
                                        <p:cTn id="137" dur="1" fill="hold">
                                          <p:stCondLst>
                                            <p:cond delay="0"/>
                                          </p:stCondLst>
                                        </p:cTn>
                                        <p:tgtEl>
                                          <p:spTgt spid="61452"/>
                                        </p:tgtEl>
                                        <p:attrNameLst>
                                          <p:attrName>style.visibility</p:attrName>
                                        </p:attrNameLst>
                                      </p:cBhvr>
                                      <p:to>
                                        <p:strVal val="visible"/>
                                      </p:to>
                                    </p:set>
                                    <p:animEffect transition="in" filter="fade">
                                      <p:cBhvr>
                                        <p:cTn id="138" dur="1000"/>
                                        <p:tgtEl>
                                          <p:spTgt spid="61452"/>
                                        </p:tgtEl>
                                      </p:cBhvr>
                                    </p:animEffect>
                                    <p:anim calcmode="lin" valueType="num">
                                      <p:cBhvr>
                                        <p:cTn id="139" dur="1000" fill="hold"/>
                                        <p:tgtEl>
                                          <p:spTgt spid="61452"/>
                                        </p:tgtEl>
                                        <p:attrNameLst>
                                          <p:attrName>ppt_x</p:attrName>
                                        </p:attrNameLst>
                                      </p:cBhvr>
                                      <p:tavLst>
                                        <p:tav tm="0">
                                          <p:val>
                                            <p:strVal val="#ppt_x"/>
                                          </p:val>
                                        </p:tav>
                                        <p:tav tm="100000">
                                          <p:val>
                                            <p:strVal val="#ppt_x"/>
                                          </p:val>
                                        </p:tav>
                                      </p:tavLst>
                                    </p:anim>
                                    <p:anim calcmode="lin" valueType="num">
                                      <p:cBhvr>
                                        <p:cTn id="140" dur="1000" fill="hold"/>
                                        <p:tgtEl>
                                          <p:spTgt spid="61452"/>
                                        </p:tgtEl>
                                        <p:attrNameLst>
                                          <p:attrName>ppt_y</p:attrName>
                                        </p:attrNameLst>
                                      </p:cBhvr>
                                      <p:tavLst>
                                        <p:tav tm="0">
                                          <p:val>
                                            <p:strVal val="#ppt_y+.1"/>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42" presetClass="entr" presetSubtype="0" fill="hold" grpId="0" nodeType="clickEffect">
                                  <p:stCondLst>
                                    <p:cond delay="0"/>
                                  </p:stCondLst>
                                  <p:childTnLst>
                                    <p:set>
                                      <p:cBhvr>
                                        <p:cTn id="144" dur="1" fill="hold">
                                          <p:stCondLst>
                                            <p:cond delay="0"/>
                                          </p:stCondLst>
                                        </p:cTn>
                                        <p:tgtEl>
                                          <p:spTgt spid="61454"/>
                                        </p:tgtEl>
                                        <p:attrNameLst>
                                          <p:attrName>style.visibility</p:attrName>
                                        </p:attrNameLst>
                                      </p:cBhvr>
                                      <p:to>
                                        <p:strVal val="visible"/>
                                      </p:to>
                                    </p:set>
                                    <p:animEffect transition="in" filter="fade">
                                      <p:cBhvr>
                                        <p:cTn id="145" dur="1000"/>
                                        <p:tgtEl>
                                          <p:spTgt spid="61454"/>
                                        </p:tgtEl>
                                      </p:cBhvr>
                                    </p:animEffect>
                                    <p:anim calcmode="lin" valueType="num">
                                      <p:cBhvr>
                                        <p:cTn id="146" dur="1000" fill="hold"/>
                                        <p:tgtEl>
                                          <p:spTgt spid="61454"/>
                                        </p:tgtEl>
                                        <p:attrNameLst>
                                          <p:attrName>ppt_x</p:attrName>
                                        </p:attrNameLst>
                                      </p:cBhvr>
                                      <p:tavLst>
                                        <p:tav tm="0">
                                          <p:val>
                                            <p:strVal val="#ppt_x"/>
                                          </p:val>
                                        </p:tav>
                                        <p:tav tm="100000">
                                          <p:val>
                                            <p:strVal val="#ppt_x"/>
                                          </p:val>
                                        </p:tav>
                                      </p:tavLst>
                                    </p:anim>
                                    <p:anim calcmode="lin" valueType="num">
                                      <p:cBhvr>
                                        <p:cTn id="147" dur="1000" fill="hold"/>
                                        <p:tgtEl>
                                          <p:spTgt spid="61454"/>
                                        </p:tgtEl>
                                        <p:attrNameLst>
                                          <p:attrName>ppt_y</p:attrName>
                                        </p:attrNameLst>
                                      </p:cBhvr>
                                      <p:tavLst>
                                        <p:tav tm="0">
                                          <p:val>
                                            <p:strVal val="#ppt_y+.1"/>
                                          </p:val>
                                        </p:tav>
                                        <p:tav tm="100000">
                                          <p:val>
                                            <p:strVal val="#ppt_y"/>
                                          </p:val>
                                        </p:tav>
                                      </p:tavLst>
                                    </p:anim>
                                  </p:childTnLst>
                                </p:cTn>
                              </p:par>
                            </p:childTnLst>
                          </p:cTn>
                        </p:par>
                        <p:par>
                          <p:cTn id="148" fill="hold">
                            <p:stCondLst>
                              <p:cond delay="1000"/>
                            </p:stCondLst>
                            <p:childTnLst>
                              <p:par>
                                <p:cTn id="149" presetID="22" presetClass="entr" presetSubtype="2" fill="hold" grpId="0" nodeType="afterEffect">
                                  <p:stCondLst>
                                    <p:cond delay="0"/>
                                  </p:stCondLst>
                                  <p:childTnLst>
                                    <p:set>
                                      <p:cBhvr>
                                        <p:cTn id="150" dur="1" fill="hold">
                                          <p:stCondLst>
                                            <p:cond delay="0"/>
                                          </p:stCondLst>
                                        </p:cTn>
                                        <p:tgtEl>
                                          <p:spTgt spid="29"/>
                                        </p:tgtEl>
                                        <p:attrNameLst>
                                          <p:attrName>style.visibility</p:attrName>
                                        </p:attrNameLst>
                                      </p:cBhvr>
                                      <p:to>
                                        <p:strVal val="visible"/>
                                      </p:to>
                                    </p:set>
                                    <p:animEffect transition="in" filter="wipe(right)">
                                      <p:cBhvr>
                                        <p:cTn id="151" dur="500"/>
                                        <p:tgtEl>
                                          <p:spTgt spid="29"/>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grpId="0" nodeType="clickEffect">
                                  <p:stCondLst>
                                    <p:cond delay="0"/>
                                  </p:stCondLst>
                                  <p:childTnLst>
                                    <p:set>
                                      <p:cBhvr>
                                        <p:cTn id="155" dur="1" fill="hold">
                                          <p:stCondLst>
                                            <p:cond delay="0"/>
                                          </p:stCondLst>
                                        </p:cTn>
                                        <p:tgtEl>
                                          <p:spTgt spid="30">
                                            <p:txEl>
                                              <p:pRg st="0" end="0"/>
                                            </p:txEl>
                                          </p:spTgt>
                                        </p:tgtEl>
                                        <p:attrNameLst>
                                          <p:attrName>style.visibility</p:attrName>
                                        </p:attrNameLst>
                                      </p:cBhvr>
                                      <p:to>
                                        <p:strVal val="visible"/>
                                      </p:to>
                                    </p:set>
                                    <p:animEffect transition="in" filter="fade">
                                      <p:cBhvr>
                                        <p:cTn id="156" dur="2000"/>
                                        <p:tgtEl>
                                          <p:spTgt spid="30">
                                            <p:txEl>
                                              <p:pRg st="0" end="0"/>
                                            </p:txEl>
                                          </p:spTgt>
                                        </p:tgtEl>
                                      </p:cBhvr>
                                    </p:animEffect>
                                  </p:childTnLst>
                                </p:cTn>
                              </p:par>
                            </p:childTnLst>
                          </p:cTn>
                        </p:par>
                      </p:childTnLst>
                    </p:cTn>
                  </p:par>
                  <p:par>
                    <p:cTn id="157" fill="hold">
                      <p:stCondLst>
                        <p:cond delay="indefinite"/>
                      </p:stCondLst>
                      <p:childTnLst>
                        <p:par>
                          <p:cTn id="158" fill="hold">
                            <p:stCondLst>
                              <p:cond delay="0"/>
                            </p:stCondLst>
                            <p:childTnLst>
                              <p:par>
                                <p:cTn id="159" presetID="10" presetClass="entr" presetSubtype="0" fill="hold" grpId="0" nodeType="clickEffect">
                                  <p:stCondLst>
                                    <p:cond delay="0"/>
                                  </p:stCondLst>
                                  <p:childTnLst>
                                    <p:set>
                                      <p:cBhvr>
                                        <p:cTn id="160" dur="1" fill="hold">
                                          <p:stCondLst>
                                            <p:cond delay="0"/>
                                          </p:stCondLst>
                                        </p:cTn>
                                        <p:tgtEl>
                                          <p:spTgt spid="30">
                                            <p:txEl>
                                              <p:pRg st="1" end="1"/>
                                            </p:txEl>
                                          </p:spTgt>
                                        </p:tgtEl>
                                        <p:attrNameLst>
                                          <p:attrName>style.visibility</p:attrName>
                                        </p:attrNameLst>
                                      </p:cBhvr>
                                      <p:to>
                                        <p:strVal val="visible"/>
                                      </p:to>
                                    </p:set>
                                    <p:animEffect transition="in" filter="fade">
                                      <p:cBhvr>
                                        <p:cTn id="161" dur="2000"/>
                                        <p:tgtEl>
                                          <p:spTgt spid="30">
                                            <p:txEl>
                                              <p:pRg st="1" end="1"/>
                                            </p:txEl>
                                          </p:spTgt>
                                        </p:tgtEl>
                                      </p:cBhvr>
                                    </p:animEffect>
                                  </p:childTnLst>
                                </p:cTn>
                              </p:par>
                            </p:childTnLst>
                          </p:cTn>
                        </p:par>
                      </p:childTnLst>
                    </p:cTn>
                  </p:par>
                  <p:par>
                    <p:cTn id="162" fill="hold">
                      <p:stCondLst>
                        <p:cond delay="indefinite"/>
                      </p:stCondLst>
                      <p:childTnLst>
                        <p:par>
                          <p:cTn id="163" fill="hold">
                            <p:stCondLst>
                              <p:cond delay="0"/>
                            </p:stCondLst>
                            <p:childTnLst>
                              <p:par>
                                <p:cTn id="164" presetID="10" presetClass="entr" presetSubtype="0" fill="hold" grpId="0" nodeType="clickEffect">
                                  <p:stCondLst>
                                    <p:cond delay="0"/>
                                  </p:stCondLst>
                                  <p:childTnLst>
                                    <p:set>
                                      <p:cBhvr>
                                        <p:cTn id="165" dur="1" fill="hold">
                                          <p:stCondLst>
                                            <p:cond delay="0"/>
                                          </p:stCondLst>
                                        </p:cTn>
                                        <p:tgtEl>
                                          <p:spTgt spid="30">
                                            <p:txEl>
                                              <p:pRg st="2" end="2"/>
                                            </p:txEl>
                                          </p:spTgt>
                                        </p:tgtEl>
                                        <p:attrNameLst>
                                          <p:attrName>style.visibility</p:attrName>
                                        </p:attrNameLst>
                                      </p:cBhvr>
                                      <p:to>
                                        <p:strVal val="visible"/>
                                      </p:to>
                                    </p:set>
                                    <p:animEffect transition="in" filter="fade">
                                      <p:cBhvr>
                                        <p:cTn id="166" dur="2000"/>
                                        <p:tgtEl>
                                          <p:spTgt spid="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p:bldP spid="61444" grpId="0"/>
      <p:bldP spid="61445" grpId="0"/>
      <p:bldP spid="61446" grpId="0"/>
      <p:bldP spid="61447" grpId="0"/>
      <p:bldP spid="61448" grpId="0"/>
      <p:bldP spid="61449" grpId="0"/>
      <p:bldP spid="61450" grpId="0"/>
      <p:bldP spid="61451" grpId="0"/>
      <p:bldP spid="61452" grpId="0"/>
      <p:bldP spid="61454" grpId="0"/>
      <p:bldP spid="61455" grpId="0"/>
      <p:bldP spid="61456" grpId="0"/>
      <p:bldP spid="61457" grpId="0"/>
      <p:bldP spid="61458" grpId="0"/>
      <p:bldP spid="31" grpId="0" animBg="1"/>
      <p:bldP spid="35" grpId="0" animBg="1"/>
      <p:bldP spid="38" grpId="0" animBg="1"/>
      <p:bldP spid="42" grpId="0" animBg="1"/>
      <p:bldP spid="28" grpId="0"/>
      <p:bldP spid="29" grpId="0" animBg="1"/>
      <p:bldP spid="30"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19200"/>
            <a:ext cx="8610600" cy="2819400"/>
          </a:xfrm>
        </p:spPr>
        <p:txBody>
          <a:bodyPr anchor="t">
            <a:noAutofit/>
          </a:bodyPr>
          <a:lstStyle/>
          <a:p>
            <a:pPr algn="r"/>
            <a:r>
              <a:rPr lang="fa-IR" sz="3200" dirty="0" smtClean="0">
                <a:solidFill>
                  <a:srgbClr val="000099"/>
                </a:solidFill>
                <a:cs typeface="B Nazanin" pitchFamily="2" charset="-78"/>
              </a:rPr>
              <a:t>در حرفه شما (با نظر به تخصص در بخش) چه ویژگی های اخلاقی لازم است؟ با چه آستانه ای؟</a:t>
            </a:r>
            <a:br>
              <a:rPr lang="fa-IR" sz="3200" dirty="0" smtClean="0">
                <a:solidFill>
                  <a:srgbClr val="000099"/>
                </a:solidFill>
                <a:cs typeface="B Nazanin" pitchFamily="2" charset="-78"/>
              </a:rPr>
            </a:br>
            <a:r>
              <a:rPr lang="fa-IR" sz="3200" dirty="0" smtClean="0">
                <a:solidFill>
                  <a:srgbClr val="000099"/>
                </a:solidFill>
                <a:cs typeface="B Nazanin" pitchFamily="2" charset="-78"/>
              </a:rPr>
              <a:t/>
            </a:r>
            <a:br>
              <a:rPr lang="fa-IR" sz="3200" dirty="0" smtClean="0">
                <a:solidFill>
                  <a:srgbClr val="000099"/>
                </a:solidFill>
                <a:cs typeface="B Nazanin" pitchFamily="2" charset="-78"/>
              </a:rPr>
            </a:br>
            <a:r>
              <a:rPr lang="fa-IR" sz="3200" dirty="0" smtClean="0">
                <a:solidFill>
                  <a:srgbClr val="000099"/>
                </a:solidFill>
                <a:cs typeface="B Nazanin" pitchFamily="2" charset="-78"/>
              </a:rPr>
              <a:t>چه تعریفی از این ویژگیها دارید؟ مثلاً امانتدار بودن چیست؟ ملاک آن کدام است؟</a:t>
            </a:r>
            <a:br>
              <a:rPr lang="fa-IR" sz="3200" dirty="0" smtClean="0">
                <a:solidFill>
                  <a:srgbClr val="000099"/>
                </a:solidFill>
                <a:cs typeface="B Nazanin" pitchFamily="2" charset="-78"/>
              </a:rPr>
            </a:br>
            <a:r>
              <a:rPr lang="fa-IR" sz="3200" dirty="0" smtClean="0">
                <a:solidFill>
                  <a:srgbClr val="000099"/>
                </a:solidFill>
                <a:cs typeface="B Nazanin" pitchFamily="2" charset="-78"/>
              </a:rPr>
              <a:t/>
            </a:r>
            <a:br>
              <a:rPr lang="fa-IR" sz="3200" dirty="0" smtClean="0">
                <a:solidFill>
                  <a:srgbClr val="000099"/>
                </a:solidFill>
                <a:cs typeface="B Nazanin" pitchFamily="2" charset="-78"/>
              </a:rPr>
            </a:br>
            <a:endParaRPr lang="ar-SA" sz="3200" dirty="0">
              <a:solidFill>
                <a:srgbClr val="000099"/>
              </a:solidFill>
              <a:cs typeface="B Nazanin" pitchFamily="2" charset="-78"/>
            </a:endParaRPr>
          </a:p>
        </p:txBody>
      </p:sp>
    </p:spTree>
    <p:extLst>
      <p:ext uri="{BB962C8B-B14F-4D97-AF65-F5344CB8AC3E}">
        <p14:creationId xmlns:p14="http://schemas.microsoft.com/office/powerpoint/2010/main" val="2831331186"/>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rc 2"/>
          <p:cNvSpPr/>
          <p:nvPr/>
        </p:nvSpPr>
        <p:spPr>
          <a:xfrm rot="1171475" flipV="1">
            <a:off x="1414552" y="466987"/>
            <a:ext cx="5903384" cy="5103308"/>
          </a:xfrm>
          <a:prstGeom prst="arc">
            <a:avLst>
              <a:gd name="adj1" fmla="val 14339171"/>
              <a:gd name="adj2" fmla="val 20670209"/>
            </a:avLst>
          </a:prstGeom>
          <a:ln w="76200">
            <a:solidFill>
              <a:srgbClr val="002060"/>
            </a:solidFill>
          </a:ln>
          <a:scene3d>
            <a:camera prst="orthographicFront"/>
            <a:lightRig rig="threePt" dir="t"/>
          </a:scene3d>
          <a:sp3d>
            <a:bevelT w="114300" prst="hardEdge"/>
          </a:sp3d>
        </p:spPr>
        <p:style>
          <a:lnRef idx="3">
            <a:schemeClr val="accent1"/>
          </a:lnRef>
          <a:fillRef idx="0">
            <a:schemeClr val="accent1"/>
          </a:fillRef>
          <a:effectRef idx="2">
            <a:schemeClr val="accent1"/>
          </a:effectRef>
          <a:fontRef idx="minor">
            <a:schemeClr val="tx1"/>
          </a:fontRef>
        </p:style>
        <p:txBody>
          <a:bodyPr rtlCol="1" anchor="ctr"/>
          <a:lstStyle/>
          <a:p>
            <a:pPr algn="ctr" fontAlgn="auto">
              <a:spcBef>
                <a:spcPts val="0"/>
              </a:spcBef>
              <a:spcAft>
                <a:spcPts val="0"/>
              </a:spcAft>
            </a:pPr>
            <a:endParaRPr lang="ar-SA" b="1" dirty="0">
              <a:ln w="17780" cmpd="sng">
                <a:solidFill>
                  <a:srgbClr val="FFFFFF"/>
                </a:solidFill>
                <a:prstDash val="solid"/>
                <a:miter lim="800000"/>
              </a:ln>
              <a:solidFill>
                <a:srgbClr val="DAEDEF">
                  <a:lumMod val="50000"/>
                </a:srgbClr>
              </a:solidFill>
              <a:effectLst>
                <a:outerShdw blurRad="50800" algn="tl" rotWithShape="0">
                  <a:srgbClr val="000000"/>
                </a:outerShdw>
              </a:effectLst>
            </a:endParaRPr>
          </a:p>
        </p:txBody>
      </p:sp>
      <p:cxnSp>
        <p:nvCxnSpPr>
          <p:cNvPr id="5" name="Straight Connector 4"/>
          <p:cNvCxnSpPr>
            <a:stCxn id="3" idx="0"/>
          </p:cNvCxnSpPr>
          <p:nvPr/>
        </p:nvCxnSpPr>
        <p:spPr>
          <a:xfrm rot="5400000" flipH="1" flipV="1">
            <a:off x="1329086" y="1378553"/>
            <a:ext cx="4316668" cy="2321563"/>
          </a:xfrm>
          <a:prstGeom prst="line">
            <a:avLst/>
          </a:prstGeom>
          <a:ln w="76200">
            <a:solidFill>
              <a:schemeClr val="accent5">
                <a:lumMod val="50000"/>
              </a:schemeClr>
            </a:solidFill>
          </a:ln>
          <a:scene3d>
            <a:camera prst="orthographicFront"/>
            <a:lightRig rig="threePt" dir="t"/>
          </a:scene3d>
          <a:sp3d>
            <a:bevelT w="114300" prst="hardEdge"/>
          </a:sp3d>
        </p:spPr>
        <p:style>
          <a:lnRef idx="3">
            <a:schemeClr val="accent1"/>
          </a:lnRef>
          <a:fillRef idx="0">
            <a:schemeClr val="accent1"/>
          </a:fillRef>
          <a:effectRef idx="2">
            <a:schemeClr val="accent1"/>
          </a:effectRef>
          <a:fontRef idx="minor">
            <a:schemeClr val="tx1"/>
          </a:fontRef>
        </p:style>
      </p:cxnSp>
      <p:cxnSp>
        <p:nvCxnSpPr>
          <p:cNvPr id="7" name="Straight Connector 6"/>
          <p:cNvCxnSpPr/>
          <p:nvPr/>
        </p:nvCxnSpPr>
        <p:spPr>
          <a:xfrm rot="16200000" flipH="1">
            <a:off x="3543300" y="1485900"/>
            <a:ext cx="4343400" cy="2133600"/>
          </a:xfrm>
          <a:prstGeom prst="line">
            <a:avLst/>
          </a:prstGeom>
          <a:ln w="76200">
            <a:solidFill>
              <a:schemeClr val="accent5">
                <a:lumMod val="50000"/>
              </a:schemeClr>
            </a:solidFill>
          </a:ln>
        </p:spPr>
        <p:style>
          <a:lnRef idx="2">
            <a:schemeClr val="dk1"/>
          </a:lnRef>
          <a:fillRef idx="0">
            <a:schemeClr val="dk1"/>
          </a:fillRef>
          <a:effectRef idx="1">
            <a:schemeClr val="dk1"/>
          </a:effectRef>
          <a:fontRef idx="minor">
            <a:schemeClr val="tx1"/>
          </a:fontRef>
        </p:style>
      </p:cxnSp>
      <p:sp>
        <p:nvSpPr>
          <p:cNvPr id="19" name="Arc 18"/>
          <p:cNvSpPr/>
          <p:nvPr/>
        </p:nvSpPr>
        <p:spPr>
          <a:xfrm rot="1171475" flipV="1">
            <a:off x="1521263" y="-684236"/>
            <a:ext cx="5903384" cy="5103308"/>
          </a:xfrm>
          <a:prstGeom prst="arc">
            <a:avLst>
              <a:gd name="adj1" fmla="val 15019250"/>
              <a:gd name="adj2" fmla="val 19909661"/>
            </a:avLst>
          </a:prstGeom>
          <a:ln w="76200">
            <a:solidFill>
              <a:schemeClr val="accent5">
                <a:lumMod val="50000"/>
              </a:schemeClr>
            </a:solidFill>
          </a:ln>
          <a:scene3d>
            <a:camera prst="orthographicFront"/>
            <a:lightRig rig="threePt" dir="t"/>
          </a:scene3d>
          <a:sp3d>
            <a:bevelT w="114300" prst="hardEdge"/>
          </a:sp3d>
        </p:spPr>
        <p:style>
          <a:lnRef idx="3">
            <a:schemeClr val="accent1"/>
          </a:lnRef>
          <a:fillRef idx="0">
            <a:schemeClr val="accent1"/>
          </a:fillRef>
          <a:effectRef idx="2">
            <a:schemeClr val="accent1"/>
          </a:effectRef>
          <a:fontRef idx="minor">
            <a:schemeClr val="tx1"/>
          </a:fontRef>
        </p:style>
        <p:txBody>
          <a:bodyPr rtlCol="1" anchor="ctr"/>
          <a:lstStyle/>
          <a:p>
            <a:pPr algn="ctr" fontAlgn="auto">
              <a:spcBef>
                <a:spcPts val="0"/>
              </a:spcBef>
              <a:spcAft>
                <a:spcPts val="0"/>
              </a:spcAft>
            </a:pPr>
            <a:endParaRPr lang="ar-SA"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0" name="Arc 19"/>
          <p:cNvSpPr/>
          <p:nvPr/>
        </p:nvSpPr>
        <p:spPr>
          <a:xfrm rot="1171475" flipV="1">
            <a:off x="1597464" y="-1674836"/>
            <a:ext cx="5903384" cy="5103308"/>
          </a:xfrm>
          <a:prstGeom prst="arc">
            <a:avLst>
              <a:gd name="adj1" fmla="val 15568262"/>
              <a:gd name="adj2" fmla="val 19265098"/>
            </a:avLst>
          </a:prstGeom>
          <a:ln w="76200">
            <a:solidFill>
              <a:schemeClr val="accent5">
                <a:lumMod val="50000"/>
              </a:schemeClr>
            </a:solidFill>
          </a:ln>
          <a:scene3d>
            <a:camera prst="orthographicFront"/>
            <a:lightRig rig="threePt" dir="t"/>
          </a:scene3d>
          <a:sp3d>
            <a:bevelT w="114300" prst="hardEdge"/>
          </a:sp3d>
        </p:spPr>
        <p:style>
          <a:lnRef idx="3">
            <a:schemeClr val="accent1"/>
          </a:lnRef>
          <a:fillRef idx="0">
            <a:schemeClr val="accent1"/>
          </a:fillRef>
          <a:effectRef idx="2">
            <a:schemeClr val="accent1"/>
          </a:effectRef>
          <a:fontRef idx="minor">
            <a:schemeClr val="tx1"/>
          </a:fontRef>
        </p:style>
        <p:txBody>
          <a:bodyPr rtlCol="1" anchor="ctr"/>
          <a:lstStyle/>
          <a:p>
            <a:pPr algn="ctr" fontAlgn="auto">
              <a:spcBef>
                <a:spcPts val="0"/>
              </a:spcBef>
              <a:spcAft>
                <a:spcPts val="0"/>
              </a:spcAft>
            </a:pPr>
            <a:endParaRPr lang="ar-SA" b="1" dirty="0">
              <a:ln w="17780" cmpd="sng">
                <a:solidFill>
                  <a:srgbClr val="FFFFFF"/>
                </a:solidFill>
                <a:prstDash val="solid"/>
                <a:miter lim="800000"/>
              </a:ln>
              <a:solidFill>
                <a:srgbClr val="DAEDEF">
                  <a:lumMod val="50000"/>
                </a:srgbClr>
              </a:solidFill>
              <a:effectLst>
                <a:outerShdw blurRad="50800" algn="tl" rotWithShape="0">
                  <a:srgbClr val="000000"/>
                </a:outerShdw>
              </a:effectLst>
            </a:endParaRPr>
          </a:p>
        </p:txBody>
      </p:sp>
      <p:sp>
        <p:nvSpPr>
          <p:cNvPr id="21" name="Arc 20"/>
          <p:cNvSpPr/>
          <p:nvPr/>
        </p:nvSpPr>
        <p:spPr>
          <a:xfrm rot="1171475" flipV="1">
            <a:off x="1521294" y="-2818015"/>
            <a:ext cx="5902313" cy="5103308"/>
          </a:xfrm>
          <a:prstGeom prst="arc">
            <a:avLst>
              <a:gd name="adj1" fmla="val 16373505"/>
              <a:gd name="adj2" fmla="val 18807333"/>
            </a:avLst>
          </a:prstGeom>
          <a:ln w="76200">
            <a:solidFill>
              <a:schemeClr val="accent5">
                <a:lumMod val="50000"/>
              </a:schemeClr>
            </a:solidFill>
          </a:ln>
          <a:scene3d>
            <a:camera prst="orthographicFront"/>
            <a:lightRig rig="threePt" dir="t"/>
          </a:scene3d>
          <a:sp3d>
            <a:bevelT w="114300" prst="hardEdge"/>
          </a:sp3d>
        </p:spPr>
        <p:style>
          <a:lnRef idx="3">
            <a:schemeClr val="accent1"/>
          </a:lnRef>
          <a:fillRef idx="0">
            <a:schemeClr val="accent1"/>
          </a:fillRef>
          <a:effectRef idx="2">
            <a:schemeClr val="accent1"/>
          </a:effectRef>
          <a:fontRef idx="minor">
            <a:schemeClr val="tx1"/>
          </a:fontRef>
        </p:style>
        <p:txBody>
          <a:bodyPr rtlCol="1" anchor="ctr"/>
          <a:lstStyle/>
          <a:p>
            <a:pPr algn="ctr" fontAlgn="auto">
              <a:spcBef>
                <a:spcPts val="0"/>
              </a:spcBef>
              <a:spcAft>
                <a:spcPts val="0"/>
              </a:spcAft>
            </a:pPr>
            <a:endParaRPr lang="ar-SA"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22" name="TextBox 21"/>
          <p:cNvSpPr txBox="1"/>
          <p:nvPr/>
        </p:nvSpPr>
        <p:spPr>
          <a:xfrm>
            <a:off x="4114800" y="1524000"/>
            <a:ext cx="990600" cy="523220"/>
          </a:xfrm>
          <a:prstGeom prst="rect">
            <a:avLst/>
          </a:prstGeom>
          <a:noFill/>
          <a:ln>
            <a:solidFill>
              <a:schemeClr val="bg1"/>
            </a:solidFill>
          </a:ln>
        </p:spPr>
        <p:txBody>
          <a:bodyPr wrap="squar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fontAlgn="auto">
              <a:spcBef>
                <a:spcPts val="0"/>
              </a:spcBef>
              <a:spcAft>
                <a:spcPts val="0"/>
              </a:spcAft>
            </a:pPr>
            <a:r>
              <a:rPr lang="fa-IR"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a:cs typeface="B Nazanin" pitchFamily="2" charset="-78"/>
              </a:rPr>
              <a:t>تعریف</a:t>
            </a:r>
            <a:endParaRPr lang="ar-SA"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a:cs typeface="B Nazanin" pitchFamily="2" charset="-78"/>
            </a:endParaRPr>
          </a:p>
        </p:txBody>
      </p:sp>
      <p:sp>
        <p:nvSpPr>
          <p:cNvPr id="23" name="TextBox 22"/>
          <p:cNvSpPr txBox="1"/>
          <p:nvPr/>
        </p:nvSpPr>
        <p:spPr>
          <a:xfrm>
            <a:off x="3810000" y="2590800"/>
            <a:ext cx="1447800" cy="523220"/>
          </a:xfrm>
          <a:prstGeom prst="rect">
            <a:avLst/>
          </a:prstGeom>
          <a:noFill/>
        </p:spPr>
        <p:txBody>
          <a:bodyPr wrap="squar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fontAlgn="auto">
              <a:spcBef>
                <a:spcPts val="0"/>
              </a:spcBef>
              <a:spcAft>
                <a:spcPts val="0"/>
              </a:spcAft>
            </a:pPr>
            <a:r>
              <a:rPr lang="fa-IR" sz="2800" b="1" cap="all" dirty="0" smtClean="0">
                <a:ln w="0"/>
                <a:solidFill>
                  <a:srgbClr val="FF0000"/>
                </a:solidFill>
                <a:effectLst>
                  <a:reflection blurRad="12700" stA="50000" endPos="50000" dist="5000" dir="5400000" sy="-100000" rotWithShape="0"/>
                </a:effectLst>
                <a:latin typeface="Arial"/>
                <a:cs typeface="B Nazanin" pitchFamily="2" charset="-78"/>
              </a:rPr>
              <a:t>ملاک </a:t>
            </a:r>
            <a:r>
              <a:rPr lang="fa-IR" sz="2800" b="1" cap="all" dirty="0" smtClean="0">
                <a:ln w="0"/>
                <a:solidFill>
                  <a:srgbClr val="FF0000"/>
                </a:solidFill>
                <a:effectLst>
                  <a:innerShdw blurRad="114300">
                    <a:prstClr val="black"/>
                  </a:innerShdw>
                  <a:reflection blurRad="12700" stA="50000" endPos="50000" dist="5000" dir="5400000" sy="-100000" rotWithShape="0"/>
                </a:effectLst>
                <a:latin typeface="Arial"/>
                <a:cs typeface="B Nazanin" pitchFamily="2" charset="-78"/>
              </a:rPr>
              <a:t>ها</a:t>
            </a:r>
            <a:endParaRPr lang="ar-SA" sz="2800" b="1" cap="all" dirty="0">
              <a:ln w="0"/>
              <a:solidFill>
                <a:srgbClr val="FF0000"/>
              </a:solidFill>
              <a:effectLst>
                <a:innerShdw blurRad="114300">
                  <a:prstClr val="black"/>
                </a:innerShdw>
                <a:reflection blurRad="12700" stA="50000" endPos="50000" dist="5000" dir="5400000" sy="-100000" rotWithShape="0"/>
              </a:effectLst>
              <a:latin typeface="Arial"/>
              <a:cs typeface="B Nazanin" pitchFamily="2" charset="-78"/>
            </a:endParaRPr>
          </a:p>
        </p:txBody>
      </p:sp>
      <p:sp>
        <p:nvSpPr>
          <p:cNvPr id="24" name="TextBox 23"/>
          <p:cNvSpPr txBox="1"/>
          <p:nvPr/>
        </p:nvSpPr>
        <p:spPr>
          <a:xfrm>
            <a:off x="3505200" y="3657600"/>
            <a:ext cx="1981200" cy="523220"/>
          </a:xfrm>
          <a:prstGeom prst="rect">
            <a:avLst/>
          </a:prstGeom>
          <a:noFill/>
        </p:spPr>
        <p:txBody>
          <a:bodyPr wrap="square" rtlCol="1">
            <a:spAutoFit/>
          </a:bodyPr>
          <a:lstStyle/>
          <a:p>
            <a:pPr fontAlgn="auto">
              <a:spcBef>
                <a:spcPts val="0"/>
              </a:spcBef>
              <a:spcAft>
                <a:spcPts val="0"/>
              </a:spcAft>
            </a:pPr>
            <a:r>
              <a:rPr lang="fa-IR" sz="2800" b="1" cap="all" dirty="0">
                <a:ln w="0"/>
                <a:solidFill>
                  <a:srgbClr val="FF0000"/>
                </a:solidFill>
                <a:effectLst>
                  <a:reflection blurRad="12700" stA="50000" endPos="50000" dist="5000" dir="5400000" sy="-100000" rotWithShape="0"/>
                </a:effectLst>
                <a:latin typeface="Arial"/>
                <a:cs typeface="B Nazanin" pitchFamily="2" charset="-78"/>
              </a:rPr>
              <a:t>زیر ملاک ها</a:t>
            </a:r>
            <a:endParaRPr lang="ar-SA" sz="2800" b="1" cap="all" dirty="0">
              <a:ln w="0"/>
              <a:solidFill>
                <a:srgbClr val="FF0000"/>
              </a:solidFill>
              <a:effectLst>
                <a:reflection blurRad="12700" stA="50000" endPos="50000" dist="5000" dir="5400000" sy="-100000" rotWithShape="0"/>
              </a:effectLst>
              <a:latin typeface="Arial"/>
              <a:cs typeface="B Nazanin" pitchFamily="2" charset="-78"/>
            </a:endParaRPr>
          </a:p>
        </p:txBody>
      </p:sp>
      <p:sp>
        <p:nvSpPr>
          <p:cNvPr id="26" name="TextBox 25"/>
          <p:cNvSpPr txBox="1"/>
          <p:nvPr/>
        </p:nvSpPr>
        <p:spPr>
          <a:xfrm>
            <a:off x="3962400" y="4648200"/>
            <a:ext cx="1295400" cy="523220"/>
          </a:xfrm>
          <a:prstGeom prst="rect">
            <a:avLst/>
          </a:prstGeom>
          <a:noFill/>
        </p:spPr>
        <p:txBody>
          <a:bodyPr wrap="square" rtlCol="1">
            <a:spAutoFit/>
          </a:bodyPr>
          <a:lstStyle/>
          <a:p>
            <a:pPr fontAlgn="auto">
              <a:spcBef>
                <a:spcPts val="0"/>
              </a:spcBef>
              <a:spcAft>
                <a:spcPts val="0"/>
              </a:spcAft>
            </a:pPr>
            <a:r>
              <a:rPr lang="fa-IR" sz="2800" b="1" cap="all" dirty="0">
                <a:ln w="0"/>
                <a:solidFill>
                  <a:srgbClr val="FF0000"/>
                </a:solidFill>
                <a:effectLst>
                  <a:reflection blurRad="12700" stA="50000" endPos="50000" dist="5000" dir="5400000" sy="-100000" rotWithShape="0"/>
                </a:effectLst>
                <a:latin typeface="Arial"/>
                <a:cs typeface="B Nazanin" pitchFamily="2" charset="-78"/>
              </a:rPr>
              <a:t>نشانگرها</a:t>
            </a:r>
            <a:endParaRPr lang="ar-SA" sz="2800" b="1" cap="all" dirty="0">
              <a:ln w="0"/>
              <a:solidFill>
                <a:srgbClr val="FF0000"/>
              </a:solidFill>
              <a:effectLst>
                <a:reflection blurRad="12700" stA="50000" endPos="50000" dist="5000" dir="5400000" sy="-100000" rotWithShape="0"/>
              </a:effectLst>
              <a:latin typeface="Arial"/>
              <a:cs typeface="B Nazanin" pitchFamily="2" charset="-78"/>
            </a:endParaRPr>
          </a:p>
        </p:txBody>
      </p:sp>
      <p:sp>
        <p:nvSpPr>
          <p:cNvPr id="27" name="TextBox 26"/>
          <p:cNvSpPr txBox="1"/>
          <p:nvPr/>
        </p:nvSpPr>
        <p:spPr>
          <a:xfrm>
            <a:off x="1981200" y="5867400"/>
            <a:ext cx="3352800" cy="523220"/>
          </a:xfrm>
          <a:prstGeom prst="rect">
            <a:avLst/>
          </a:prstGeom>
          <a:noFill/>
        </p:spPr>
        <p:txBody>
          <a:bodyPr wrap="square" rtlCol="1">
            <a:spAutoFit/>
          </a:bodyPr>
          <a:lstStyle/>
          <a:p>
            <a:pPr fontAlgn="auto">
              <a:spcBef>
                <a:spcPts val="0"/>
              </a:spcBef>
              <a:spcAft>
                <a:spcPts val="0"/>
              </a:spcAft>
            </a:pPr>
            <a:r>
              <a:rPr lang="fa-IR" sz="2800" dirty="0" smtClean="0">
                <a:solidFill>
                  <a:srgbClr val="000000"/>
                </a:solidFill>
                <a:latin typeface="Arial"/>
                <a:cs typeface="B Nazanin" pitchFamily="2" charset="-78"/>
              </a:rPr>
              <a:t>رفتار</a:t>
            </a:r>
            <a:endParaRPr lang="ar-SA" sz="2800" dirty="0">
              <a:solidFill>
                <a:srgbClr val="000000"/>
              </a:solidFill>
              <a:latin typeface="Arial"/>
              <a:cs typeface="B Nazanin" pitchFamily="2" charset="-78"/>
            </a:endParaRPr>
          </a:p>
        </p:txBody>
      </p:sp>
    </p:spTree>
    <p:extLst>
      <p:ext uri="{BB962C8B-B14F-4D97-AF65-F5344CB8AC3E}">
        <p14:creationId xmlns:p14="http://schemas.microsoft.com/office/powerpoint/2010/main" val="2401993126"/>
      </p:ext>
    </p:extLst>
  </p:cSld>
  <p:clrMapOvr>
    <a:masterClrMapping/>
  </p:clrMapOvr>
  <p:transition>
    <p:wedg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7848600" cy="4873752"/>
          </a:xfrm>
        </p:spPr>
        <p:txBody>
          <a:bodyPr>
            <a:normAutofit lnSpcReduction="10000"/>
          </a:bodyPr>
          <a:lstStyle/>
          <a:p>
            <a:pPr marL="514350" indent="-514350" algn="r" rtl="1">
              <a:buFont typeface="Wingdings" pitchFamily="2" charset="2"/>
              <a:buChar char="ü"/>
            </a:pPr>
            <a:r>
              <a:rPr lang="fa-IR" dirty="0" smtClean="0">
                <a:ln>
                  <a:solidFill>
                    <a:schemeClr val="accent2">
                      <a:lumMod val="50000"/>
                    </a:schemeClr>
                  </a:solidFill>
                </a:ln>
                <a:cs typeface="B Nazanin" pitchFamily="2" charset="-78"/>
              </a:rPr>
              <a:t>حفظ و نگهداری بدون تصرف</a:t>
            </a:r>
          </a:p>
          <a:p>
            <a:pPr marL="514350" indent="-514350" algn="r" rtl="1">
              <a:buFont typeface="Wingdings" pitchFamily="2" charset="2"/>
              <a:buChar char="ü"/>
            </a:pPr>
            <a:r>
              <a:rPr lang="fa-IR" dirty="0" smtClean="0">
                <a:ln>
                  <a:solidFill>
                    <a:schemeClr val="accent2">
                      <a:lumMod val="50000"/>
                    </a:schemeClr>
                  </a:solidFill>
                </a:ln>
                <a:cs typeface="B Nazanin" pitchFamily="2" charset="-78"/>
              </a:rPr>
              <a:t>محدود به ودیعه است در بابهای دیگر امانتداری را چگونه تفسیر می کنیم.</a:t>
            </a:r>
          </a:p>
          <a:p>
            <a:pPr marL="514350" indent="-514350" algn="r" rtl="1">
              <a:buFont typeface="Wingdings" pitchFamily="2" charset="2"/>
              <a:buChar char="ü"/>
            </a:pPr>
            <a:r>
              <a:rPr lang="fa-IR" dirty="0" smtClean="0">
                <a:ln>
                  <a:solidFill>
                    <a:schemeClr val="accent2">
                      <a:lumMod val="50000"/>
                    </a:schemeClr>
                  </a:solidFill>
                </a:ln>
                <a:cs typeface="B Nazanin" pitchFamily="2" charset="-78"/>
              </a:rPr>
              <a:t>مرز تصرف امانتدارانه (ید امانی) و ید ضمانی چیست؟</a:t>
            </a:r>
          </a:p>
          <a:p>
            <a:pPr marL="514350" indent="-514350" algn="r" rtl="1">
              <a:buFont typeface="Wingdings" pitchFamily="2" charset="2"/>
              <a:buChar char="ü"/>
            </a:pPr>
            <a:r>
              <a:rPr lang="fa-IR" dirty="0" smtClean="0">
                <a:ln>
                  <a:solidFill>
                    <a:schemeClr val="accent2">
                      <a:lumMod val="50000"/>
                    </a:schemeClr>
                  </a:solidFill>
                </a:ln>
                <a:cs typeface="B Nazanin" pitchFamily="2" charset="-78"/>
              </a:rPr>
              <a:t>تصرف بدون آسیب زدن و تعدی</a:t>
            </a:r>
          </a:p>
          <a:p>
            <a:pPr marL="514350" indent="-514350" algn="r" rtl="1">
              <a:buFont typeface="Wingdings" pitchFamily="2" charset="2"/>
              <a:buChar char="ü"/>
            </a:pPr>
            <a:r>
              <a:rPr lang="fa-IR" dirty="0" smtClean="0">
                <a:ln>
                  <a:solidFill>
                    <a:schemeClr val="accent2">
                      <a:lumMod val="50000"/>
                    </a:schemeClr>
                  </a:solidFill>
                </a:ln>
                <a:cs typeface="B Nazanin" pitchFamily="2" charset="-78"/>
              </a:rPr>
              <a:t>تصرف با اعتدال</a:t>
            </a:r>
          </a:p>
          <a:p>
            <a:pPr marL="514350" indent="-514350" algn="r" rtl="1">
              <a:buFont typeface="Wingdings" pitchFamily="2" charset="2"/>
              <a:buChar char="ü"/>
            </a:pPr>
            <a:r>
              <a:rPr lang="fa-IR" dirty="0" smtClean="0">
                <a:ln>
                  <a:solidFill>
                    <a:schemeClr val="accent2">
                      <a:lumMod val="50000"/>
                    </a:schemeClr>
                  </a:solidFill>
                </a:ln>
                <a:cs typeface="B Nazanin" pitchFamily="2" charset="-78"/>
              </a:rPr>
              <a:t>تصرف در چارچوب قانون</a:t>
            </a:r>
          </a:p>
          <a:p>
            <a:pPr marL="514350" indent="-514350" algn="r" rtl="1">
              <a:buFont typeface="Wingdings" pitchFamily="2" charset="2"/>
              <a:buChar char="ü"/>
            </a:pPr>
            <a:r>
              <a:rPr lang="fa-IR" dirty="0" smtClean="0">
                <a:ln>
                  <a:solidFill>
                    <a:schemeClr val="accent2">
                      <a:lumMod val="50000"/>
                    </a:schemeClr>
                  </a:solidFill>
                </a:ln>
                <a:cs typeface="B Nazanin" pitchFamily="2" charset="-78"/>
              </a:rPr>
              <a:t>تصرف در چارچوب توافق</a:t>
            </a:r>
          </a:p>
          <a:p>
            <a:pPr marL="514350" indent="-514350" algn="r" rtl="1">
              <a:buFont typeface="Wingdings" pitchFamily="2" charset="2"/>
              <a:buChar char="ü"/>
            </a:pPr>
            <a:r>
              <a:rPr lang="fa-IR" dirty="0" smtClean="0">
                <a:ln>
                  <a:solidFill>
                    <a:schemeClr val="accent2">
                      <a:lumMod val="50000"/>
                    </a:schemeClr>
                  </a:solidFill>
                </a:ln>
                <a:cs typeface="B Nazanin" pitchFamily="2" charset="-78"/>
              </a:rPr>
              <a:t>تصرف بهینه</a:t>
            </a:r>
          </a:p>
          <a:p>
            <a:pPr marL="514350" indent="-514350" algn="r" rtl="1">
              <a:buFont typeface="Wingdings" pitchFamily="2" charset="2"/>
              <a:buChar char="ü"/>
            </a:pPr>
            <a:r>
              <a:rPr lang="fa-IR" dirty="0" smtClean="0">
                <a:ln>
                  <a:solidFill>
                    <a:schemeClr val="accent2">
                      <a:lumMod val="50000"/>
                    </a:schemeClr>
                  </a:solidFill>
                </a:ln>
                <a:cs typeface="B Nazanin" pitchFamily="2" charset="-78"/>
              </a:rPr>
              <a:t>تصرف با کمترین هزینه و بیشترین نتیجه</a:t>
            </a:r>
          </a:p>
          <a:p>
            <a:pPr marL="514350" indent="-514350" algn="r" rtl="1">
              <a:buFont typeface="Wingdings" pitchFamily="2" charset="2"/>
              <a:buChar char="ü"/>
            </a:pPr>
            <a:endParaRPr lang="ar-SA" dirty="0">
              <a:ln>
                <a:solidFill>
                  <a:schemeClr val="accent2">
                    <a:lumMod val="50000"/>
                  </a:schemeClr>
                </a:solidFill>
              </a:ln>
              <a:cs typeface="B Nazanin" pitchFamily="2" charset="-78"/>
            </a:endParaRPr>
          </a:p>
        </p:txBody>
      </p:sp>
      <p:sp>
        <p:nvSpPr>
          <p:cNvPr id="4" name="Rectangle 3"/>
          <p:cNvSpPr/>
          <p:nvPr/>
        </p:nvSpPr>
        <p:spPr>
          <a:xfrm>
            <a:off x="3284730" y="304800"/>
            <a:ext cx="4859022" cy="923330"/>
          </a:xfrm>
          <a:prstGeom prst="rect">
            <a:avLst/>
          </a:prstGeom>
          <a:solidFill>
            <a:schemeClr val="bg1"/>
          </a:solidFill>
          <a:ln>
            <a:solidFill>
              <a:schemeClr val="tx2">
                <a:lumMod val="60000"/>
                <a:lumOff val="40000"/>
              </a:schemeClr>
            </a:solidFill>
          </a:ln>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pPr>
            <a:r>
              <a:rPr lang="fa-IR"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a:cs typeface="B Nazanin" pitchFamily="2" charset="-78"/>
              </a:rPr>
              <a:t>امانت داری چیست؟</a:t>
            </a:r>
            <a:endParaRPr lang="ar-SA"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a:cs typeface="B Nazanin" pitchFamily="2" charset="-78"/>
            </a:endParaRPr>
          </a:p>
        </p:txBody>
      </p:sp>
    </p:spTree>
    <p:extLst>
      <p:ext uri="{BB962C8B-B14F-4D97-AF65-F5344CB8AC3E}">
        <p14:creationId xmlns:p14="http://schemas.microsoft.com/office/powerpoint/2010/main" val="352870031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50"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 calcmode="lin" valueType="num">
                                      <p:cBhvr>
                                        <p:cTn id="56"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7"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64"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anim calcmode="lin" valueType="num">
                                      <p:cBhvr>
                                        <p:cTn id="70" dur="10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71" dur="1000" fill="hold"/>
                                        <p:tgtEl>
                                          <p:spTgt spid="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447800"/>
            <a:ext cx="7467600" cy="4873752"/>
          </a:xfrm>
        </p:spPr>
        <p:txBody>
          <a:bodyPr/>
          <a:lstStyle/>
          <a:p>
            <a:pPr marL="514350" indent="-514350" algn="r" rtl="1">
              <a:lnSpc>
                <a:spcPct val="150000"/>
              </a:lnSpc>
              <a:buNone/>
            </a:pPr>
            <a:r>
              <a:rPr lang="fa-IR" dirty="0" smtClean="0">
                <a:ln>
                  <a:solidFill>
                    <a:schemeClr val="bg2">
                      <a:lumMod val="10000"/>
                    </a:schemeClr>
                  </a:solidFill>
                </a:ln>
                <a:solidFill>
                  <a:srgbClr val="7030A0"/>
                </a:solidFill>
                <a:cs typeface="B Nazanin" pitchFamily="2" charset="-78"/>
              </a:rPr>
              <a:t>1. مسؤلیتهای اخلاقی مدیران در قبال کارکنان</a:t>
            </a:r>
          </a:p>
          <a:p>
            <a:pPr marL="514350" indent="-514350" algn="r" rtl="1">
              <a:lnSpc>
                <a:spcPct val="150000"/>
              </a:lnSpc>
              <a:buNone/>
            </a:pPr>
            <a:r>
              <a:rPr lang="fa-IR" dirty="0" smtClean="0">
                <a:ln>
                  <a:solidFill>
                    <a:schemeClr val="bg2">
                      <a:lumMod val="10000"/>
                    </a:schemeClr>
                  </a:solidFill>
                </a:ln>
                <a:solidFill>
                  <a:srgbClr val="7030A0"/>
                </a:solidFill>
                <a:cs typeface="B Nazanin" pitchFamily="2" charset="-78"/>
              </a:rPr>
              <a:t>2. مسؤلیت اخلاقی کارکنان در قبال مدیران</a:t>
            </a:r>
          </a:p>
          <a:p>
            <a:pPr marL="514350" indent="-514350" algn="r" rtl="1">
              <a:lnSpc>
                <a:spcPct val="150000"/>
              </a:lnSpc>
              <a:buNone/>
            </a:pPr>
            <a:r>
              <a:rPr lang="fa-IR" dirty="0" smtClean="0">
                <a:ln>
                  <a:solidFill>
                    <a:schemeClr val="bg2">
                      <a:lumMod val="10000"/>
                    </a:schemeClr>
                  </a:solidFill>
                </a:ln>
                <a:solidFill>
                  <a:srgbClr val="7030A0"/>
                </a:solidFill>
                <a:cs typeface="B Nazanin" pitchFamily="2" charset="-78"/>
              </a:rPr>
              <a:t>3. مسؤلیت اخلاقی مدیران و کارکنان در قبال سازمان</a:t>
            </a:r>
          </a:p>
          <a:p>
            <a:pPr marL="514350" indent="-514350" algn="r" rtl="1">
              <a:lnSpc>
                <a:spcPct val="150000"/>
              </a:lnSpc>
              <a:buNone/>
            </a:pPr>
            <a:r>
              <a:rPr lang="fa-IR" dirty="0" smtClean="0">
                <a:ln>
                  <a:solidFill>
                    <a:schemeClr val="bg2">
                      <a:lumMod val="10000"/>
                    </a:schemeClr>
                  </a:solidFill>
                </a:ln>
                <a:solidFill>
                  <a:srgbClr val="7030A0"/>
                </a:solidFill>
                <a:cs typeface="B Nazanin" pitchFamily="2" charset="-78"/>
              </a:rPr>
              <a:t>و ...</a:t>
            </a:r>
            <a:endParaRPr lang="ar-SA" dirty="0">
              <a:ln>
                <a:solidFill>
                  <a:schemeClr val="bg2">
                    <a:lumMod val="10000"/>
                  </a:schemeClr>
                </a:solidFill>
              </a:ln>
              <a:solidFill>
                <a:srgbClr val="7030A0"/>
              </a:solidFill>
              <a:cs typeface="B Nazanin" pitchFamily="2" charset="-78"/>
            </a:endParaRPr>
          </a:p>
        </p:txBody>
      </p:sp>
      <p:sp>
        <p:nvSpPr>
          <p:cNvPr id="4" name="Rectangle 3"/>
          <p:cNvSpPr/>
          <p:nvPr/>
        </p:nvSpPr>
        <p:spPr>
          <a:xfrm>
            <a:off x="0" y="533400"/>
            <a:ext cx="9144000" cy="52322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pPr>
            <a:r>
              <a:rPr lang="fa-IR"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a:cs typeface="B Nazanin" pitchFamily="2" charset="-78"/>
              </a:rPr>
              <a:t>آیا مسؤلیتهای اخلاقی خود و همکاران را در قبال افراد مدون کردیم؟</a:t>
            </a:r>
            <a:endParaRPr lang="ar-SA"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a:cs typeface="Arial"/>
            </a:endParaRPr>
          </a:p>
        </p:txBody>
      </p:sp>
    </p:spTree>
    <p:extLst>
      <p:ext uri="{BB962C8B-B14F-4D97-AF65-F5344CB8AC3E}">
        <p14:creationId xmlns:p14="http://schemas.microsoft.com/office/powerpoint/2010/main" val="168204324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arn(inHorizontal)">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arn(inHorizontal)">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barn(inHorizontal)">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a:xfrm>
            <a:off x="990600" y="1143000"/>
            <a:ext cx="7467600" cy="4800600"/>
          </a:xfrm>
        </p:spPr>
        <p:txBody>
          <a:bodyPr>
            <a:noAutofit/>
          </a:bodyPr>
          <a:lstStyle/>
          <a:p>
            <a:pPr algn="ctr" rtl="1">
              <a:lnSpc>
                <a:spcPct val="150000"/>
              </a:lnSpc>
              <a:buFontTx/>
              <a:buNone/>
            </a:pPr>
            <a:r>
              <a:rPr lang="fa-IR" sz="3600" b="1" dirty="0" smtClean="0">
                <a:solidFill>
                  <a:srgbClr val="FF5050"/>
                </a:solidFill>
                <a:cs typeface="B Nazanin" pitchFamily="2" charset="-78"/>
              </a:rPr>
              <a:t>فراگیرترین بیانیه رسمی سازمان در تدوین مسئولیت‌های اخلاقی آن در قبال حقوق محیط درونی و بیرونی</a:t>
            </a:r>
          </a:p>
          <a:p>
            <a:pPr algn="ctr" rtl="1">
              <a:lnSpc>
                <a:spcPct val="150000"/>
              </a:lnSpc>
              <a:buFontTx/>
              <a:buNone/>
            </a:pPr>
            <a:r>
              <a:rPr lang="fa-IR" sz="3600" b="1" dirty="0" smtClean="0">
                <a:solidFill>
                  <a:srgbClr val="FF5050"/>
                </a:solidFill>
                <a:cs typeface="B Nazanin" pitchFamily="2" charset="-78"/>
              </a:rPr>
              <a:t>و</a:t>
            </a:r>
          </a:p>
          <a:p>
            <a:pPr algn="ctr" rtl="1">
              <a:lnSpc>
                <a:spcPct val="150000"/>
              </a:lnSpc>
              <a:buFontTx/>
              <a:buNone/>
            </a:pPr>
            <a:r>
              <a:rPr lang="fa-IR" sz="3600" b="1" dirty="0" smtClean="0">
                <a:solidFill>
                  <a:srgbClr val="FF5050"/>
                </a:solidFill>
                <a:cs typeface="B Nazanin" pitchFamily="2" charset="-78"/>
              </a:rPr>
              <a:t>وظایف اخلاقی منابع انسانی</a:t>
            </a:r>
            <a:endParaRPr lang="ar-SA" sz="3600" b="1" dirty="0" smtClean="0">
              <a:solidFill>
                <a:srgbClr val="FF5050"/>
              </a:solidFill>
              <a:cs typeface="B Nazanin" pitchFamily="2" charset="-78"/>
            </a:endParaRPr>
          </a:p>
        </p:txBody>
      </p:sp>
      <p:sp>
        <p:nvSpPr>
          <p:cNvPr id="9220" name="Slide Number Placeholder 3"/>
          <p:cNvSpPr>
            <a:spLocks noGrp="1"/>
          </p:cNvSpPr>
          <p:nvPr>
            <p:ph type="sldNum" sz="quarter" idx="11"/>
          </p:nvPr>
        </p:nvSpPr>
        <p:spPr>
          <a:noFill/>
        </p:spPr>
        <p:txBody>
          <a:bodyPr/>
          <a:lstStyle/>
          <a:p>
            <a:fld id="{F7594497-B226-4C60-8C17-CD79EB9BAE8C}" type="slidenum">
              <a:rPr lang="en-US" smtClean="0">
                <a:solidFill>
                  <a:srgbClr val="000000"/>
                </a:solidFill>
                <a:latin typeface="Arial" pitchFamily="34" charset="0"/>
                <a:cs typeface="Arial" pitchFamily="34" charset="0"/>
              </a:rPr>
              <a:pPr/>
              <a:t>75</a:t>
            </a:fld>
            <a:endParaRPr lang="en-US" smtClean="0">
              <a:solidFill>
                <a:srgbClr val="000000"/>
              </a:solidFill>
              <a:latin typeface="Arial" pitchFamily="34" charset="0"/>
              <a:cs typeface="Arial" pitchFamily="34" charset="0"/>
            </a:endParaRPr>
          </a:p>
        </p:txBody>
      </p:sp>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304800"/>
            <a:ext cx="9144000" cy="6097807"/>
          </a:xfrm>
          <a:prstGeom prst="rect">
            <a:avLst/>
          </a:prstGeom>
        </p:spPr>
      </p:pic>
      <p:sp>
        <p:nvSpPr>
          <p:cNvPr id="5" name="Rectangle 4"/>
          <p:cNvSpPr/>
          <p:nvPr/>
        </p:nvSpPr>
        <p:spPr>
          <a:xfrm>
            <a:off x="2971800" y="304800"/>
            <a:ext cx="3616696" cy="769441"/>
          </a:xfrm>
          <a:prstGeom prst="rect">
            <a:avLst/>
          </a:prstGeom>
        </p:spPr>
        <p:txBody>
          <a:bodyPr wrap="none">
            <a:spAutoFit/>
          </a:bodyPr>
          <a:lstStyle/>
          <a:p>
            <a:r>
              <a:rPr lang="fa-IR"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B Nazanin" pitchFamily="2" charset="-78"/>
              </a:rPr>
              <a:t>سند جامع اخلاقی</a:t>
            </a:r>
            <a:endParaRPr lang="ar-SA"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245255944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524000" y="457200"/>
            <a:ext cx="6400800" cy="823913"/>
          </a:xfrm>
          <a:prstGeom prst="rect">
            <a:avLst/>
          </a:prstGeom>
          <a:noFill/>
          <a:ln w="9525">
            <a:noFill/>
            <a:miter lim="800000"/>
            <a:headEnd/>
            <a:tailEnd/>
          </a:ln>
        </p:spPr>
        <p:txBody>
          <a:bodyPr>
            <a:spAutoFit/>
          </a:bodyPr>
          <a:lstStyle/>
          <a:p>
            <a:pPr algn="ctr" fontAlgn="auto">
              <a:spcBef>
                <a:spcPct val="50000"/>
              </a:spcBef>
              <a:spcAft>
                <a:spcPts val="0"/>
              </a:spcAft>
            </a:pPr>
            <a:r>
              <a:rPr lang="fa-IR" sz="4800" b="1" dirty="0">
                <a:solidFill>
                  <a:srgbClr val="FF5050"/>
                </a:solidFill>
                <a:latin typeface="Times New Roman" pitchFamily="18" charset="0"/>
                <a:cs typeface="B Nazanin" pitchFamily="2" charset="-78"/>
              </a:rPr>
              <a:t>ساختار سند جامع اخلاقی</a:t>
            </a:r>
            <a:endParaRPr lang="en-US" sz="4800" b="1" dirty="0">
              <a:solidFill>
                <a:srgbClr val="FF5050"/>
              </a:solidFill>
              <a:latin typeface="Times New Roman" pitchFamily="18" charset="0"/>
              <a:cs typeface="B Nazanin" pitchFamily="2" charset="-78"/>
            </a:endParaRPr>
          </a:p>
        </p:txBody>
      </p:sp>
      <p:sp>
        <p:nvSpPr>
          <p:cNvPr id="38915" name="Text Box 3"/>
          <p:cNvSpPr txBox="1">
            <a:spLocks noChangeArrowheads="1"/>
          </p:cNvSpPr>
          <p:nvPr/>
        </p:nvSpPr>
        <p:spPr bwMode="auto">
          <a:xfrm>
            <a:off x="5334000" y="1524000"/>
            <a:ext cx="3352800" cy="641350"/>
          </a:xfrm>
          <a:prstGeom prst="rect">
            <a:avLst/>
          </a:prstGeom>
          <a:noFill/>
          <a:ln w="9525">
            <a:noFill/>
            <a:miter lim="800000"/>
            <a:headEnd/>
            <a:tailEnd/>
          </a:ln>
        </p:spPr>
        <p:txBody>
          <a:bodyPr>
            <a:spAutoFit/>
          </a:bodyPr>
          <a:lstStyle/>
          <a:p>
            <a:pPr fontAlgn="auto">
              <a:spcBef>
                <a:spcPct val="50000"/>
              </a:spcBef>
              <a:spcAft>
                <a:spcPts val="0"/>
              </a:spcAft>
            </a:pPr>
            <a:r>
              <a:rPr lang="fa-IR" sz="3600" b="1" dirty="0">
                <a:solidFill>
                  <a:srgbClr val="990033"/>
                </a:solidFill>
                <a:latin typeface="Times New Roman" pitchFamily="18" charset="0"/>
                <a:cs typeface="B Nazanin" pitchFamily="2" charset="-78"/>
              </a:rPr>
              <a:t>1- مقدمه</a:t>
            </a:r>
            <a:endParaRPr lang="en-US" sz="3600" b="1" dirty="0">
              <a:solidFill>
                <a:srgbClr val="990033"/>
              </a:solidFill>
              <a:latin typeface="Times New Roman" pitchFamily="18" charset="0"/>
              <a:cs typeface="B Nazanin" pitchFamily="2" charset="-78"/>
            </a:endParaRPr>
          </a:p>
        </p:txBody>
      </p:sp>
      <p:sp>
        <p:nvSpPr>
          <p:cNvPr id="38916" name="Text Box 4"/>
          <p:cNvSpPr txBox="1">
            <a:spLocks noChangeArrowheads="1"/>
          </p:cNvSpPr>
          <p:nvPr/>
        </p:nvSpPr>
        <p:spPr bwMode="auto">
          <a:xfrm>
            <a:off x="4114800" y="2178050"/>
            <a:ext cx="4648200" cy="641350"/>
          </a:xfrm>
          <a:prstGeom prst="rect">
            <a:avLst/>
          </a:prstGeom>
          <a:noFill/>
          <a:ln w="9525">
            <a:noFill/>
            <a:miter lim="800000"/>
            <a:headEnd/>
            <a:tailEnd/>
          </a:ln>
        </p:spPr>
        <p:txBody>
          <a:bodyPr>
            <a:spAutoFit/>
          </a:bodyPr>
          <a:lstStyle/>
          <a:p>
            <a:pPr fontAlgn="auto">
              <a:spcBef>
                <a:spcPct val="50000"/>
              </a:spcBef>
              <a:spcAft>
                <a:spcPts val="0"/>
              </a:spcAft>
            </a:pPr>
            <a:r>
              <a:rPr lang="fa-IR" sz="3600" b="1" dirty="0">
                <a:solidFill>
                  <a:srgbClr val="333399"/>
                </a:solidFill>
                <a:latin typeface="Times New Roman" pitchFamily="18" charset="0"/>
                <a:cs typeface="B Nazanin" pitchFamily="2" charset="-78"/>
              </a:rPr>
              <a:t>2- اصول اخلاقی سازمان</a:t>
            </a:r>
            <a:endParaRPr lang="en-US" sz="3600" b="1" dirty="0">
              <a:solidFill>
                <a:srgbClr val="333399"/>
              </a:solidFill>
              <a:latin typeface="Times New Roman" pitchFamily="18" charset="0"/>
              <a:cs typeface="B Nazanin" pitchFamily="2" charset="-78"/>
            </a:endParaRPr>
          </a:p>
        </p:txBody>
      </p:sp>
      <p:sp>
        <p:nvSpPr>
          <p:cNvPr id="38917" name="Text Box 5"/>
          <p:cNvSpPr txBox="1">
            <a:spLocks noChangeArrowheads="1"/>
          </p:cNvSpPr>
          <p:nvPr/>
        </p:nvSpPr>
        <p:spPr bwMode="auto">
          <a:xfrm>
            <a:off x="-381000" y="2862929"/>
            <a:ext cx="9144000" cy="1477328"/>
          </a:xfrm>
          <a:prstGeom prst="rect">
            <a:avLst/>
          </a:prstGeom>
          <a:noFill/>
          <a:ln w="9525">
            <a:noFill/>
            <a:miter lim="800000"/>
            <a:headEnd/>
            <a:tailEnd/>
          </a:ln>
        </p:spPr>
        <p:txBody>
          <a:bodyPr>
            <a:spAutoFit/>
          </a:bodyPr>
          <a:lstStyle/>
          <a:p>
            <a:pPr fontAlgn="auto">
              <a:spcBef>
                <a:spcPct val="50000"/>
              </a:spcBef>
              <a:spcAft>
                <a:spcPts val="0"/>
              </a:spcAft>
            </a:pPr>
            <a:r>
              <a:rPr lang="fa-IR" sz="3600" b="1" dirty="0">
                <a:solidFill>
                  <a:srgbClr val="990033"/>
                </a:solidFill>
                <a:latin typeface="Times New Roman" pitchFamily="18" charset="0"/>
                <a:cs typeface="B Nazanin" pitchFamily="2" charset="-78"/>
              </a:rPr>
              <a:t>3- منشور اخلاقی سازمان: خط مشی های اخلاقی </a:t>
            </a:r>
            <a:endParaRPr lang="en-US" sz="3600" b="1" dirty="0" smtClean="0">
              <a:solidFill>
                <a:srgbClr val="990033"/>
              </a:solidFill>
              <a:latin typeface="Times New Roman" pitchFamily="18" charset="0"/>
              <a:cs typeface="B Nazanin" pitchFamily="2" charset="-78"/>
            </a:endParaRPr>
          </a:p>
          <a:p>
            <a:pPr fontAlgn="auto">
              <a:spcBef>
                <a:spcPct val="50000"/>
              </a:spcBef>
              <a:spcAft>
                <a:spcPts val="0"/>
              </a:spcAft>
            </a:pPr>
            <a:r>
              <a:rPr lang="fa-IR" sz="3600" b="1" dirty="0" smtClean="0">
                <a:solidFill>
                  <a:srgbClr val="990033"/>
                </a:solidFill>
                <a:latin typeface="Times New Roman" pitchFamily="18" charset="0"/>
                <a:cs typeface="B Nazanin" pitchFamily="2" charset="-78"/>
              </a:rPr>
              <a:t>سازمان</a:t>
            </a:r>
            <a:r>
              <a:rPr lang="en-US" sz="3600" b="1" dirty="0">
                <a:solidFill>
                  <a:srgbClr val="990033"/>
                </a:solidFill>
                <a:latin typeface="Times New Roman" pitchFamily="18" charset="0"/>
                <a:cs typeface="B Nazanin" pitchFamily="2" charset="-78"/>
              </a:rPr>
              <a:t> </a:t>
            </a:r>
            <a:r>
              <a:rPr lang="fa-IR" sz="3600" b="1" dirty="0" smtClean="0">
                <a:solidFill>
                  <a:srgbClr val="990033"/>
                </a:solidFill>
                <a:latin typeface="Times New Roman" pitchFamily="18" charset="0"/>
                <a:cs typeface="B Nazanin" pitchFamily="2" charset="-78"/>
              </a:rPr>
              <a:t>در </a:t>
            </a:r>
            <a:r>
              <a:rPr lang="fa-IR" sz="3600" b="1" dirty="0">
                <a:solidFill>
                  <a:srgbClr val="990033"/>
                </a:solidFill>
                <a:latin typeface="Times New Roman" pitchFamily="18" charset="0"/>
                <a:cs typeface="B Nazanin" pitchFamily="2" charset="-78"/>
              </a:rPr>
              <a:t>قبال حقوق محیط درونی و بیرونی</a:t>
            </a:r>
            <a:endParaRPr lang="en-US" sz="3600" b="1" dirty="0">
              <a:solidFill>
                <a:srgbClr val="990033"/>
              </a:solidFill>
              <a:latin typeface="Times New Roman" pitchFamily="18" charset="0"/>
              <a:cs typeface="B Nazanin" pitchFamily="2" charset="-78"/>
            </a:endParaRPr>
          </a:p>
        </p:txBody>
      </p:sp>
      <p:sp>
        <p:nvSpPr>
          <p:cNvPr id="38918" name="Text Box 6"/>
          <p:cNvSpPr txBox="1">
            <a:spLocks noChangeArrowheads="1"/>
          </p:cNvSpPr>
          <p:nvPr/>
        </p:nvSpPr>
        <p:spPr bwMode="auto">
          <a:xfrm>
            <a:off x="-457200" y="4340257"/>
            <a:ext cx="9144000" cy="1477328"/>
          </a:xfrm>
          <a:prstGeom prst="rect">
            <a:avLst/>
          </a:prstGeom>
          <a:noFill/>
          <a:ln w="9525">
            <a:noFill/>
            <a:miter lim="800000"/>
            <a:headEnd/>
            <a:tailEnd/>
          </a:ln>
        </p:spPr>
        <p:txBody>
          <a:bodyPr>
            <a:spAutoFit/>
          </a:bodyPr>
          <a:lstStyle/>
          <a:p>
            <a:pPr fontAlgn="auto">
              <a:spcBef>
                <a:spcPct val="50000"/>
              </a:spcBef>
              <a:spcAft>
                <a:spcPts val="0"/>
              </a:spcAft>
            </a:pPr>
            <a:r>
              <a:rPr lang="fa-IR" sz="3600" b="1" dirty="0">
                <a:solidFill>
                  <a:srgbClr val="333399"/>
                </a:solidFill>
                <a:latin typeface="Times New Roman" pitchFamily="18" charset="0"/>
                <a:cs typeface="B Nazanin" pitchFamily="2" charset="-78"/>
              </a:rPr>
              <a:t>4- عهدنامه های اخلاقی منابع انسانی </a:t>
            </a:r>
            <a:endParaRPr lang="fa-IR" sz="3600" b="1" dirty="0" smtClean="0">
              <a:solidFill>
                <a:srgbClr val="333399"/>
              </a:solidFill>
              <a:latin typeface="Times New Roman" pitchFamily="18" charset="0"/>
              <a:cs typeface="B Nazanin" pitchFamily="2" charset="-78"/>
            </a:endParaRPr>
          </a:p>
          <a:p>
            <a:pPr fontAlgn="auto">
              <a:spcBef>
                <a:spcPct val="50000"/>
              </a:spcBef>
              <a:spcAft>
                <a:spcPts val="0"/>
              </a:spcAft>
            </a:pPr>
            <a:r>
              <a:rPr lang="fa-IR" sz="3600" b="1" dirty="0" smtClean="0">
                <a:solidFill>
                  <a:srgbClr val="333399"/>
                </a:solidFill>
                <a:latin typeface="Times New Roman" pitchFamily="18" charset="0"/>
                <a:cs typeface="B Nazanin" pitchFamily="2" charset="-78"/>
              </a:rPr>
              <a:t>(</a:t>
            </a:r>
            <a:r>
              <a:rPr lang="fa-IR" sz="3600" b="1" dirty="0">
                <a:solidFill>
                  <a:srgbClr val="333399"/>
                </a:solidFill>
                <a:latin typeface="Times New Roman" pitchFamily="18" charset="0"/>
                <a:cs typeface="B Nazanin" pitchFamily="2" charset="-78"/>
              </a:rPr>
              <a:t>کارکنان و مدیران)</a:t>
            </a:r>
            <a:endParaRPr lang="en-US" sz="3600" b="1" dirty="0">
              <a:solidFill>
                <a:srgbClr val="333399"/>
              </a:solidFill>
              <a:latin typeface="Times New Roman" pitchFamily="18" charset="0"/>
              <a:cs typeface="B Nazanin" pitchFamily="2" charset="-78"/>
            </a:endParaRPr>
          </a:p>
        </p:txBody>
      </p:sp>
      <p:sp>
        <p:nvSpPr>
          <p:cNvPr id="10248" name="Slide Number Placeholder 9"/>
          <p:cNvSpPr>
            <a:spLocks noGrp="1"/>
          </p:cNvSpPr>
          <p:nvPr>
            <p:ph type="sldNum" sz="quarter" idx="11"/>
          </p:nvPr>
        </p:nvSpPr>
        <p:spPr>
          <a:noFill/>
        </p:spPr>
        <p:txBody>
          <a:bodyPr/>
          <a:lstStyle/>
          <a:p>
            <a:fld id="{24B5DEEB-5142-4398-A36A-05CA29BA91A4}" type="slidenum">
              <a:rPr lang="en-US" smtClean="0">
                <a:solidFill>
                  <a:srgbClr val="000000"/>
                </a:solidFill>
                <a:latin typeface="Arial" pitchFamily="34" charset="0"/>
                <a:cs typeface="Arial" pitchFamily="34" charset="0"/>
              </a:rPr>
              <a:pPr/>
              <a:t>76</a:t>
            </a:fld>
            <a:endParaRPr 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057696506"/>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box(in)">
                                      <p:cBhvr>
                                        <p:cTn id="7" dur="500"/>
                                        <p:tgtEl>
                                          <p:spTgt spid="3891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8915"/>
                                        </p:tgtEl>
                                        <p:attrNameLst>
                                          <p:attrName>style.visibility</p:attrName>
                                        </p:attrNameLst>
                                      </p:cBhvr>
                                      <p:to>
                                        <p:strVal val="visible"/>
                                      </p:to>
                                    </p:set>
                                    <p:animEffect transition="in" filter="checkerboard(across)">
                                      <p:cBhvr>
                                        <p:cTn id="12" dur="500"/>
                                        <p:tgtEl>
                                          <p:spTgt spid="3891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38916"/>
                                        </p:tgtEl>
                                        <p:attrNameLst>
                                          <p:attrName>style.visibility</p:attrName>
                                        </p:attrNameLst>
                                      </p:cBhvr>
                                      <p:to>
                                        <p:strVal val="visible"/>
                                      </p:to>
                                    </p:set>
                                    <p:anim calcmode="lin" valueType="num">
                                      <p:cBhvr>
                                        <p:cTn id="17" dur="500" fill="hold"/>
                                        <p:tgtEl>
                                          <p:spTgt spid="38916"/>
                                        </p:tgtEl>
                                        <p:attrNameLst>
                                          <p:attrName>ppt_w</p:attrName>
                                        </p:attrNameLst>
                                      </p:cBhvr>
                                      <p:tavLst>
                                        <p:tav tm="0">
                                          <p:val>
                                            <p:fltVal val="0"/>
                                          </p:val>
                                        </p:tav>
                                        <p:tav tm="100000">
                                          <p:val>
                                            <p:strVal val="#ppt_w"/>
                                          </p:val>
                                        </p:tav>
                                      </p:tavLst>
                                    </p:anim>
                                    <p:anim calcmode="lin" valueType="num">
                                      <p:cBhvr>
                                        <p:cTn id="18" dur="500" fill="hold"/>
                                        <p:tgtEl>
                                          <p:spTgt spid="38916"/>
                                        </p:tgtEl>
                                        <p:attrNameLst>
                                          <p:attrName>ppt_h</p:attrName>
                                        </p:attrNameLst>
                                      </p:cBhvr>
                                      <p:tavLst>
                                        <p:tav tm="0">
                                          <p:val>
                                            <p:fltVal val="0"/>
                                          </p:val>
                                        </p:tav>
                                        <p:tav tm="100000">
                                          <p:val>
                                            <p:strVal val="#ppt_h"/>
                                          </p:val>
                                        </p:tav>
                                      </p:tavLst>
                                    </p:anim>
                                    <p:animEffect transition="in" filter="fade">
                                      <p:cBhvr>
                                        <p:cTn id="19" dur="500"/>
                                        <p:tgtEl>
                                          <p:spTgt spid="38916"/>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38917"/>
                                        </p:tgtEl>
                                        <p:attrNameLst>
                                          <p:attrName>style.visibility</p:attrName>
                                        </p:attrNameLst>
                                      </p:cBhvr>
                                      <p:to>
                                        <p:strVal val="visible"/>
                                      </p:to>
                                    </p:set>
                                    <p:anim calcmode="lin" valueType="num">
                                      <p:cBhvr>
                                        <p:cTn id="24" dur="1000" fill="hold"/>
                                        <p:tgtEl>
                                          <p:spTgt spid="38917"/>
                                        </p:tgtEl>
                                        <p:attrNameLst>
                                          <p:attrName>ppt_w</p:attrName>
                                        </p:attrNameLst>
                                      </p:cBhvr>
                                      <p:tavLst>
                                        <p:tav tm="0">
                                          <p:val>
                                            <p:strVal val="#ppt_w*0.70"/>
                                          </p:val>
                                        </p:tav>
                                        <p:tav tm="100000">
                                          <p:val>
                                            <p:strVal val="#ppt_w"/>
                                          </p:val>
                                        </p:tav>
                                      </p:tavLst>
                                    </p:anim>
                                    <p:anim calcmode="lin" valueType="num">
                                      <p:cBhvr>
                                        <p:cTn id="25" dur="1000" fill="hold"/>
                                        <p:tgtEl>
                                          <p:spTgt spid="38917"/>
                                        </p:tgtEl>
                                        <p:attrNameLst>
                                          <p:attrName>ppt_h</p:attrName>
                                        </p:attrNameLst>
                                      </p:cBhvr>
                                      <p:tavLst>
                                        <p:tav tm="0">
                                          <p:val>
                                            <p:strVal val="#ppt_h"/>
                                          </p:val>
                                        </p:tav>
                                        <p:tav tm="100000">
                                          <p:val>
                                            <p:strVal val="#ppt_h"/>
                                          </p:val>
                                        </p:tav>
                                      </p:tavLst>
                                    </p:anim>
                                    <p:animEffect transition="in" filter="fade">
                                      <p:cBhvr>
                                        <p:cTn id="26" dur="1000"/>
                                        <p:tgtEl>
                                          <p:spTgt spid="38917"/>
                                        </p:tgtEl>
                                      </p:cBhvr>
                                    </p:animEffect>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grpId="0" nodeType="clickEffect">
                                  <p:stCondLst>
                                    <p:cond delay="0"/>
                                  </p:stCondLst>
                                  <p:childTnLst>
                                    <p:set>
                                      <p:cBhvr>
                                        <p:cTn id="30" dur="1" fill="hold">
                                          <p:stCondLst>
                                            <p:cond delay="0"/>
                                          </p:stCondLst>
                                        </p:cTn>
                                        <p:tgtEl>
                                          <p:spTgt spid="38918"/>
                                        </p:tgtEl>
                                        <p:attrNameLst>
                                          <p:attrName>style.visibility</p:attrName>
                                        </p:attrNameLst>
                                      </p:cBhvr>
                                      <p:to>
                                        <p:strVal val="visible"/>
                                      </p:to>
                                    </p:set>
                                    <p:anim to="" calcmode="lin" valueType="num">
                                      <p:cBhvr>
                                        <p:cTn id="31" dur="1" fill="hold"/>
                                        <p:tgtEl>
                                          <p:spTgt spid="3891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5" grpId="0"/>
      <p:bldP spid="38916" grpId="0"/>
      <p:bldP spid="38917" grpId="0"/>
      <p:bldP spid="3891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descr="j0149481"/>
          <p:cNvPicPr>
            <a:picLocks noChangeAspect="1" noChangeArrowheads="1"/>
          </p:cNvPicPr>
          <p:nvPr/>
        </p:nvPicPr>
        <p:blipFill>
          <a:blip r:embed="rId2" cstate="print"/>
          <a:srcRect/>
          <a:stretch>
            <a:fillRect/>
          </a:stretch>
        </p:blipFill>
        <p:spPr bwMode="auto">
          <a:xfrm>
            <a:off x="5219700" y="1412875"/>
            <a:ext cx="3348038" cy="3402013"/>
          </a:xfrm>
          <a:prstGeom prst="rect">
            <a:avLst/>
          </a:prstGeom>
          <a:noFill/>
          <a:ln w="9525">
            <a:noFill/>
            <a:miter lim="800000"/>
            <a:headEnd/>
            <a:tailEnd/>
          </a:ln>
        </p:spPr>
      </p:pic>
      <p:pic>
        <p:nvPicPr>
          <p:cNvPr id="37892" name="Picture 4" descr="f-dptos-invest"/>
          <p:cNvPicPr>
            <a:picLocks noChangeAspect="1" noChangeArrowheads="1"/>
          </p:cNvPicPr>
          <p:nvPr/>
        </p:nvPicPr>
        <p:blipFill>
          <a:blip r:embed="rId3" cstate="print"/>
          <a:srcRect/>
          <a:stretch>
            <a:fillRect/>
          </a:stretch>
        </p:blipFill>
        <p:spPr bwMode="auto">
          <a:xfrm>
            <a:off x="2971800" y="3962400"/>
            <a:ext cx="2332038" cy="2133600"/>
          </a:xfrm>
          <a:prstGeom prst="rect">
            <a:avLst/>
          </a:prstGeom>
          <a:noFill/>
          <a:ln w="9525">
            <a:noFill/>
            <a:miter lim="800000"/>
            <a:headEnd/>
            <a:tailEnd/>
          </a:ln>
        </p:spPr>
      </p:pic>
      <p:sp>
        <p:nvSpPr>
          <p:cNvPr id="11290" name="AutoShape 6"/>
          <p:cNvSpPr>
            <a:spLocks noChangeArrowheads="1"/>
          </p:cNvSpPr>
          <p:nvPr/>
        </p:nvSpPr>
        <p:spPr bwMode="auto">
          <a:xfrm>
            <a:off x="5076825" y="404813"/>
            <a:ext cx="3311525" cy="1008062"/>
          </a:xfrm>
          <a:prstGeom prst="downArrowCallout">
            <a:avLst>
              <a:gd name="adj1" fmla="val 82126"/>
              <a:gd name="adj2" fmla="val 82126"/>
              <a:gd name="adj3" fmla="val 16667"/>
              <a:gd name="adj4" fmla="val 66667"/>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lvl="0" algn="ctr" fontAlgn="auto">
              <a:spcBef>
                <a:spcPct val="50000"/>
              </a:spcBef>
              <a:spcAft>
                <a:spcPts val="0"/>
              </a:spcAft>
            </a:pPr>
            <a:r>
              <a:rPr lang="fa-IR" sz="2400" b="1" dirty="0">
                <a:solidFill>
                  <a:srgbClr val="000000"/>
                </a:solidFill>
                <a:latin typeface="Times New Roman" pitchFamily="18" charset="0"/>
                <a:cs typeface="Times New Roman" pitchFamily="18" charset="0"/>
              </a:rPr>
              <a:t>عهد نامه اخلاقي فرد در حرفه</a:t>
            </a:r>
            <a:endParaRPr lang="en-US" sz="2400" b="1" dirty="0">
              <a:solidFill>
                <a:srgbClr val="000000"/>
              </a:solidFill>
              <a:latin typeface="Times New Roman" pitchFamily="18" charset="0"/>
              <a:cs typeface="Times New Roman" pitchFamily="18" charset="0"/>
            </a:endParaRPr>
          </a:p>
        </p:txBody>
      </p:sp>
      <p:sp>
        <p:nvSpPr>
          <p:cNvPr id="11288" name="AutoShape 9"/>
          <p:cNvSpPr>
            <a:spLocks noChangeArrowheads="1"/>
          </p:cNvSpPr>
          <p:nvPr/>
        </p:nvSpPr>
        <p:spPr bwMode="auto">
          <a:xfrm>
            <a:off x="539750" y="2708275"/>
            <a:ext cx="2952750" cy="936625"/>
          </a:xfrm>
          <a:prstGeom prst="upArrowCallout">
            <a:avLst>
              <a:gd name="adj1" fmla="val 78814"/>
              <a:gd name="adj2" fmla="val 78814"/>
              <a:gd name="adj3" fmla="val 16667"/>
              <a:gd name="adj4" fmla="val 66667"/>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lvl="0" algn="ctr" fontAlgn="auto">
              <a:spcBef>
                <a:spcPct val="50000"/>
              </a:spcBef>
              <a:spcAft>
                <a:spcPts val="0"/>
              </a:spcAft>
            </a:pPr>
            <a:r>
              <a:rPr lang="fa-IR" sz="2400" b="1" dirty="0">
                <a:solidFill>
                  <a:srgbClr val="000000"/>
                </a:solidFill>
                <a:latin typeface="Times New Roman" pitchFamily="18" charset="0"/>
                <a:cs typeface="Times New Roman" pitchFamily="18" charset="0"/>
              </a:rPr>
              <a:t>منشور اخلاقي سازمان</a:t>
            </a:r>
            <a:endParaRPr lang="en-US" sz="2400" b="1" dirty="0">
              <a:solidFill>
                <a:srgbClr val="000000"/>
              </a:solidFill>
              <a:latin typeface="Times New Roman" pitchFamily="18" charset="0"/>
              <a:cs typeface="Times New Roman" pitchFamily="18" charset="0"/>
            </a:endParaRPr>
          </a:p>
        </p:txBody>
      </p:sp>
      <p:sp>
        <p:nvSpPr>
          <p:cNvPr id="11286" name="AutoShape 12"/>
          <p:cNvSpPr>
            <a:spLocks noChangeArrowheads="1"/>
          </p:cNvSpPr>
          <p:nvPr/>
        </p:nvSpPr>
        <p:spPr bwMode="auto">
          <a:xfrm rot="10800000" flipV="1">
            <a:off x="5724527" y="5013325"/>
            <a:ext cx="2808288" cy="1223963"/>
          </a:xfrm>
          <a:prstGeom prst="rightArrow">
            <a:avLst>
              <a:gd name="adj1" fmla="val 50000"/>
              <a:gd name="adj2" fmla="val 57361"/>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lvl="0" algn="ctr" fontAlgn="auto">
              <a:spcBef>
                <a:spcPct val="50000"/>
              </a:spcBef>
              <a:spcAft>
                <a:spcPts val="0"/>
              </a:spcAft>
            </a:pPr>
            <a:r>
              <a:rPr lang="fa-IR" sz="2400" b="1" dirty="0">
                <a:solidFill>
                  <a:srgbClr val="000000"/>
                </a:solidFill>
                <a:latin typeface="Times New Roman" pitchFamily="18" charset="0"/>
                <a:cs typeface="Times New Roman" pitchFamily="18" charset="0"/>
              </a:rPr>
              <a:t>اصول اخلاقي سازمان</a:t>
            </a:r>
            <a:endParaRPr lang="en-US" sz="2400" b="1" dirty="0">
              <a:solidFill>
                <a:srgbClr val="000000"/>
              </a:solidFill>
              <a:latin typeface="Times New Roman" pitchFamily="18" charset="0"/>
              <a:cs typeface="Times New Roman" pitchFamily="18" charset="0"/>
            </a:endParaRPr>
          </a:p>
        </p:txBody>
      </p:sp>
      <p:grpSp>
        <p:nvGrpSpPr>
          <p:cNvPr id="5" name="Group 14"/>
          <p:cNvGrpSpPr>
            <a:grpSpLocks/>
          </p:cNvGrpSpPr>
          <p:nvPr/>
        </p:nvGrpSpPr>
        <p:grpSpPr bwMode="auto">
          <a:xfrm>
            <a:off x="250825" y="260350"/>
            <a:ext cx="3168650" cy="2349500"/>
            <a:chOff x="158" y="164"/>
            <a:chExt cx="1996" cy="1480"/>
          </a:xfrm>
        </p:grpSpPr>
        <p:grpSp>
          <p:nvGrpSpPr>
            <p:cNvPr id="6" name="Group 15"/>
            <p:cNvGrpSpPr>
              <a:grpSpLocks/>
            </p:cNvGrpSpPr>
            <p:nvPr/>
          </p:nvGrpSpPr>
          <p:grpSpPr bwMode="auto">
            <a:xfrm>
              <a:off x="158" y="164"/>
              <a:ext cx="1996" cy="1480"/>
              <a:chOff x="1519" y="1434"/>
              <a:chExt cx="1996" cy="1480"/>
            </a:xfrm>
          </p:grpSpPr>
          <p:grpSp>
            <p:nvGrpSpPr>
              <p:cNvPr id="7" name="Group 16"/>
              <p:cNvGrpSpPr>
                <a:grpSpLocks/>
              </p:cNvGrpSpPr>
              <p:nvPr/>
            </p:nvGrpSpPr>
            <p:grpSpPr bwMode="auto">
              <a:xfrm flipV="1">
                <a:off x="1519" y="1434"/>
                <a:ext cx="1996" cy="1480"/>
                <a:chOff x="2496" y="298"/>
                <a:chExt cx="3073" cy="2199"/>
              </a:xfrm>
            </p:grpSpPr>
            <p:sp>
              <p:nvSpPr>
                <p:cNvPr id="11278" name="Freeform 17"/>
                <p:cNvSpPr>
                  <a:spLocks/>
                </p:cNvSpPr>
                <p:nvPr/>
              </p:nvSpPr>
              <p:spPr bwMode="auto">
                <a:xfrm>
                  <a:off x="2496" y="1035"/>
                  <a:ext cx="1019" cy="907"/>
                </a:xfrm>
                <a:custGeom>
                  <a:avLst/>
                  <a:gdLst>
                    <a:gd name="T0" fmla="*/ 0 w 1019"/>
                    <a:gd name="T1" fmla="*/ 566 h 907"/>
                    <a:gd name="T2" fmla="*/ 0 w 1019"/>
                    <a:gd name="T3" fmla="*/ 906 h 907"/>
                    <a:gd name="T4" fmla="*/ 1014 w 1019"/>
                    <a:gd name="T5" fmla="*/ 283 h 907"/>
                    <a:gd name="T6" fmla="*/ 1018 w 1019"/>
                    <a:gd name="T7" fmla="*/ 307 h 907"/>
                    <a:gd name="T8" fmla="*/ 869 w 1019"/>
                    <a:gd name="T9" fmla="*/ 0 h 907"/>
                    <a:gd name="T10" fmla="*/ 0 w 1019"/>
                    <a:gd name="T11" fmla="*/ 566 h 907"/>
                    <a:gd name="T12" fmla="*/ 0 60000 65536"/>
                    <a:gd name="T13" fmla="*/ 0 60000 65536"/>
                    <a:gd name="T14" fmla="*/ 0 60000 65536"/>
                    <a:gd name="T15" fmla="*/ 0 60000 65536"/>
                    <a:gd name="T16" fmla="*/ 0 60000 65536"/>
                    <a:gd name="T17" fmla="*/ 0 60000 65536"/>
                    <a:gd name="T18" fmla="*/ 0 w 1019"/>
                    <a:gd name="T19" fmla="*/ 0 h 907"/>
                    <a:gd name="T20" fmla="*/ 1019 w 1019"/>
                    <a:gd name="T21" fmla="*/ 907 h 907"/>
                  </a:gdLst>
                  <a:ahLst/>
                  <a:cxnLst>
                    <a:cxn ang="T12">
                      <a:pos x="T0" y="T1"/>
                    </a:cxn>
                    <a:cxn ang="T13">
                      <a:pos x="T2" y="T3"/>
                    </a:cxn>
                    <a:cxn ang="T14">
                      <a:pos x="T4" y="T5"/>
                    </a:cxn>
                    <a:cxn ang="T15">
                      <a:pos x="T6" y="T7"/>
                    </a:cxn>
                    <a:cxn ang="T16">
                      <a:pos x="T8" y="T9"/>
                    </a:cxn>
                    <a:cxn ang="T17">
                      <a:pos x="T10" y="T11"/>
                    </a:cxn>
                  </a:cxnLst>
                  <a:rect l="T18" t="T19" r="T20" b="T21"/>
                  <a:pathLst>
                    <a:path w="1019" h="907">
                      <a:moveTo>
                        <a:pt x="0" y="566"/>
                      </a:moveTo>
                      <a:lnTo>
                        <a:pt x="0" y="906"/>
                      </a:lnTo>
                      <a:lnTo>
                        <a:pt x="1014" y="283"/>
                      </a:lnTo>
                      <a:lnTo>
                        <a:pt x="1018" y="307"/>
                      </a:lnTo>
                      <a:lnTo>
                        <a:pt x="869" y="0"/>
                      </a:lnTo>
                      <a:lnTo>
                        <a:pt x="0" y="566"/>
                      </a:lnTo>
                    </a:path>
                  </a:pathLst>
                </a:custGeom>
                <a:gradFill rotWithShape="0">
                  <a:gsLst>
                    <a:gs pos="0">
                      <a:schemeClr val="bg1"/>
                    </a:gs>
                    <a:gs pos="100000">
                      <a:schemeClr val="bg2"/>
                    </a:gs>
                  </a:gsLst>
                  <a:lin ang="0" scaled="1"/>
                </a:gradFill>
                <a:ln w="9525">
                  <a:noFill/>
                  <a:round/>
                  <a:headEnd type="none" w="sm" len="sm"/>
                  <a:tailEnd type="none" w="sm" len="sm"/>
                </a:ln>
              </p:spPr>
              <p:txBody>
                <a:bodyPr/>
                <a:lstStyle/>
                <a:p>
                  <a:pPr fontAlgn="auto">
                    <a:spcBef>
                      <a:spcPts val="0"/>
                    </a:spcBef>
                    <a:spcAft>
                      <a:spcPts val="0"/>
                    </a:spcAft>
                  </a:pPr>
                  <a:endParaRPr lang="fa-IR">
                    <a:solidFill>
                      <a:srgbClr val="000000"/>
                    </a:solidFill>
                    <a:latin typeface="Arial"/>
                    <a:cs typeface="Arial"/>
                  </a:endParaRPr>
                </a:p>
              </p:txBody>
            </p:sp>
            <p:sp>
              <p:nvSpPr>
                <p:cNvPr id="11279" name="Freeform 18"/>
                <p:cNvSpPr>
                  <a:spLocks/>
                </p:cNvSpPr>
                <p:nvPr/>
              </p:nvSpPr>
              <p:spPr bwMode="auto">
                <a:xfrm>
                  <a:off x="4550" y="1035"/>
                  <a:ext cx="1019" cy="907"/>
                </a:xfrm>
                <a:custGeom>
                  <a:avLst/>
                  <a:gdLst>
                    <a:gd name="T0" fmla="*/ 1018 w 1019"/>
                    <a:gd name="T1" fmla="*/ 566 h 907"/>
                    <a:gd name="T2" fmla="*/ 1018 w 1019"/>
                    <a:gd name="T3" fmla="*/ 906 h 907"/>
                    <a:gd name="T4" fmla="*/ 3 w 1019"/>
                    <a:gd name="T5" fmla="*/ 283 h 907"/>
                    <a:gd name="T6" fmla="*/ 0 w 1019"/>
                    <a:gd name="T7" fmla="*/ 307 h 907"/>
                    <a:gd name="T8" fmla="*/ 148 w 1019"/>
                    <a:gd name="T9" fmla="*/ 0 h 907"/>
                    <a:gd name="T10" fmla="*/ 1018 w 1019"/>
                    <a:gd name="T11" fmla="*/ 566 h 907"/>
                    <a:gd name="T12" fmla="*/ 0 60000 65536"/>
                    <a:gd name="T13" fmla="*/ 0 60000 65536"/>
                    <a:gd name="T14" fmla="*/ 0 60000 65536"/>
                    <a:gd name="T15" fmla="*/ 0 60000 65536"/>
                    <a:gd name="T16" fmla="*/ 0 60000 65536"/>
                    <a:gd name="T17" fmla="*/ 0 60000 65536"/>
                    <a:gd name="T18" fmla="*/ 0 w 1019"/>
                    <a:gd name="T19" fmla="*/ 0 h 907"/>
                    <a:gd name="T20" fmla="*/ 1019 w 1019"/>
                    <a:gd name="T21" fmla="*/ 907 h 907"/>
                  </a:gdLst>
                  <a:ahLst/>
                  <a:cxnLst>
                    <a:cxn ang="T12">
                      <a:pos x="T0" y="T1"/>
                    </a:cxn>
                    <a:cxn ang="T13">
                      <a:pos x="T2" y="T3"/>
                    </a:cxn>
                    <a:cxn ang="T14">
                      <a:pos x="T4" y="T5"/>
                    </a:cxn>
                    <a:cxn ang="T15">
                      <a:pos x="T6" y="T7"/>
                    </a:cxn>
                    <a:cxn ang="T16">
                      <a:pos x="T8" y="T9"/>
                    </a:cxn>
                    <a:cxn ang="T17">
                      <a:pos x="T10" y="T11"/>
                    </a:cxn>
                  </a:cxnLst>
                  <a:rect l="T18" t="T19" r="T20" b="T21"/>
                  <a:pathLst>
                    <a:path w="1019" h="907">
                      <a:moveTo>
                        <a:pt x="1018" y="566"/>
                      </a:moveTo>
                      <a:lnTo>
                        <a:pt x="1018" y="906"/>
                      </a:lnTo>
                      <a:lnTo>
                        <a:pt x="3" y="283"/>
                      </a:lnTo>
                      <a:lnTo>
                        <a:pt x="0" y="307"/>
                      </a:lnTo>
                      <a:lnTo>
                        <a:pt x="148" y="0"/>
                      </a:lnTo>
                      <a:lnTo>
                        <a:pt x="1018" y="566"/>
                      </a:lnTo>
                    </a:path>
                  </a:pathLst>
                </a:custGeom>
                <a:gradFill rotWithShape="0">
                  <a:gsLst>
                    <a:gs pos="0">
                      <a:schemeClr val="bg2"/>
                    </a:gs>
                    <a:gs pos="100000">
                      <a:schemeClr val="bg1"/>
                    </a:gs>
                  </a:gsLst>
                  <a:lin ang="0" scaled="1"/>
                </a:gradFill>
                <a:ln w="9525">
                  <a:noFill/>
                  <a:round/>
                  <a:headEnd type="none" w="sm" len="sm"/>
                  <a:tailEnd type="none" w="sm" len="sm"/>
                </a:ln>
              </p:spPr>
              <p:txBody>
                <a:bodyPr/>
                <a:lstStyle/>
                <a:p>
                  <a:pPr fontAlgn="auto">
                    <a:spcBef>
                      <a:spcPts val="0"/>
                    </a:spcBef>
                    <a:spcAft>
                      <a:spcPts val="0"/>
                    </a:spcAft>
                  </a:pPr>
                  <a:endParaRPr lang="fa-IR">
                    <a:solidFill>
                      <a:srgbClr val="000000"/>
                    </a:solidFill>
                    <a:latin typeface="Arial"/>
                    <a:cs typeface="Arial"/>
                  </a:endParaRPr>
                </a:p>
              </p:txBody>
            </p:sp>
            <p:grpSp>
              <p:nvGrpSpPr>
                <p:cNvPr id="8" name="Group 19"/>
                <p:cNvGrpSpPr>
                  <a:grpSpLocks/>
                </p:cNvGrpSpPr>
                <p:nvPr/>
              </p:nvGrpSpPr>
              <p:grpSpPr bwMode="auto">
                <a:xfrm>
                  <a:off x="2723" y="298"/>
                  <a:ext cx="2632" cy="2199"/>
                  <a:chOff x="2723" y="298"/>
                  <a:chExt cx="2632" cy="2199"/>
                </a:xfrm>
              </p:grpSpPr>
              <p:sp>
                <p:nvSpPr>
                  <p:cNvPr id="11282" name="AutoShape 20" descr="Green marble"/>
                  <p:cNvSpPr>
                    <a:spLocks noChangeArrowheads="1"/>
                  </p:cNvSpPr>
                  <p:nvPr/>
                </p:nvSpPr>
                <p:spPr bwMode="auto">
                  <a:xfrm rot="10800000" flipH="1">
                    <a:off x="2723" y="298"/>
                    <a:ext cx="2631" cy="2198"/>
                  </a:xfrm>
                  <a:prstGeom prst="triangle">
                    <a:avLst>
                      <a:gd name="adj" fmla="val 49995"/>
                    </a:avLst>
                  </a:prstGeom>
                  <a:blipFill dpi="0" rotWithShape="0">
                    <a:blip r:embed="rId4" cstate="print"/>
                    <a:srcRect/>
                    <a:tile tx="0" ty="0" sx="100000" sy="100000" flip="none" algn="tl"/>
                  </a:blipFill>
                  <a:ln w="12700" cap="sq">
                    <a:solidFill>
                      <a:srgbClr val="006633"/>
                    </a:solidFill>
                    <a:miter lim="800000"/>
                    <a:headEnd/>
                    <a:tailEnd/>
                  </a:ln>
                </p:spPr>
                <p:txBody>
                  <a:bodyPr/>
                  <a:lstStyle/>
                  <a:p>
                    <a:pPr fontAlgn="auto">
                      <a:spcBef>
                        <a:spcPts val="0"/>
                      </a:spcBef>
                      <a:spcAft>
                        <a:spcPts val="0"/>
                      </a:spcAft>
                    </a:pPr>
                    <a:endParaRPr lang="ar-SA">
                      <a:solidFill>
                        <a:srgbClr val="000000"/>
                      </a:solidFill>
                      <a:latin typeface="Arial"/>
                      <a:cs typeface="Arial"/>
                    </a:endParaRPr>
                  </a:p>
                </p:txBody>
              </p:sp>
              <p:sp>
                <p:nvSpPr>
                  <p:cNvPr id="11283" name="Freeform 21"/>
                  <p:cNvSpPr>
                    <a:spLocks/>
                  </p:cNvSpPr>
                  <p:nvPr/>
                </p:nvSpPr>
                <p:spPr bwMode="auto">
                  <a:xfrm>
                    <a:off x="2723" y="298"/>
                    <a:ext cx="1316" cy="2199"/>
                  </a:xfrm>
                  <a:custGeom>
                    <a:avLst/>
                    <a:gdLst>
                      <a:gd name="T0" fmla="*/ 1315 w 1316"/>
                      <a:gd name="T1" fmla="*/ 2198 h 2199"/>
                      <a:gd name="T2" fmla="*/ 1315 w 1316"/>
                      <a:gd name="T3" fmla="*/ 1815 h 2199"/>
                      <a:gd name="T4" fmla="*/ 409 w 1316"/>
                      <a:gd name="T5" fmla="*/ 214 h 2199"/>
                      <a:gd name="T6" fmla="*/ 0 w 1316"/>
                      <a:gd name="T7" fmla="*/ 0 h 2199"/>
                      <a:gd name="T8" fmla="*/ 1315 w 1316"/>
                      <a:gd name="T9" fmla="*/ 2198 h 2199"/>
                      <a:gd name="T10" fmla="*/ 0 60000 65536"/>
                      <a:gd name="T11" fmla="*/ 0 60000 65536"/>
                      <a:gd name="T12" fmla="*/ 0 60000 65536"/>
                      <a:gd name="T13" fmla="*/ 0 60000 65536"/>
                      <a:gd name="T14" fmla="*/ 0 60000 65536"/>
                      <a:gd name="T15" fmla="*/ 0 w 1316"/>
                      <a:gd name="T16" fmla="*/ 0 h 2199"/>
                      <a:gd name="T17" fmla="*/ 1316 w 1316"/>
                      <a:gd name="T18" fmla="*/ 2199 h 2199"/>
                    </a:gdLst>
                    <a:ahLst/>
                    <a:cxnLst>
                      <a:cxn ang="T10">
                        <a:pos x="T0" y="T1"/>
                      </a:cxn>
                      <a:cxn ang="T11">
                        <a:pos x="T2" y="T3"/>
                      </a:cxn>
                      <a:cxn ang="T12">
                        <a:pos x="T4" y="T5"/>
                      </a:cxn>
                      <a:cxn ang="T13">
                        <a:pos x="T6" y="T7"/>
                      </a:cxn>
                      <a:cxn ang="T14">
                        <a:pos x="T8" y="T9"/>
                      </a:cxn>
                    </a:cxnLst>
                    <a:rect l="T15" t="T16" r="T17" b="T18"/>
                    <a:pathLst>
                      <a:path w="1316" h="2199">
                        <a:moveTo>
                          <a:pt x="1315" y="2198"/>
                        </a:moveTo>
                        <a:lnTo>
                          <a:pt x="1315" y="1815"/>
                        </a:lnTo>
                        <a:lnTo>
                          <a:pt x="409" y="214"/>
                        </a:lnTo>
                        <a:lnTo>
                          <a:pt x="0" y="0"/>
                        </a:lnTo>
                        <a:lnTo>
                          <a:pt x="1315" y="2198"/>
                        </a:lnTo>
                      </a:path>
                    </a:pathLst>
                  </a:custGeom>
                  <a:solidFill>
                    <a:srgbClr val="002010">
                      <a:alpha val="50195"/>
                    </a:srgbClr>
                  </a:solidFill>
                  <a:ln w="12700" cap="sq">
                    <a:solidFill>
                      <a:srgbClr val="006633"/>
                    </a:solidFill>
                    <a:round/>
                    <a:headEnd type="none" w="sm" len="sm"/>
                    <a:tailEnd type="none" w="sm" len="sm"/>
                  </a:ln>
                </p:spPr>
                <p:txBody>
                  <a:bodyPr/>
                  <a:lstStyle/>
                  <a:p>
                    <a:pPr fontAlgn="auto">
                      <a:spcBef>
                        <a:spcPts val="0"/>
                      </a:spcBef>
                      <a:spcAft>
                        <a:spcPts val="0"/>
                      </a:spcAft>
                    </a:pPr>
                    <a:endParaRPr lang="fa-IR">
                      <a:solidFill>
                        <a:srgbClr val="000000"/>
                      </a:solidFill>
                      <a:latin typeface="Arial"/>
                      <a:cs typeface="Arial"/>
                    </a:endParaRPr>
                  </a:p>
                </p:txBody>
              </p:sp>
              <p:sp>
                <p:nvSpPr>
                  <p:cNvPr id="11284" name="Freeform 22"/>
                  <p:cNvSpPr>
                    <a:spLocks/>
                  </p:cNvSpPr>
                  <p:nvPr/>
                </p:nvSpPr>
                <p:spPr bwMode="auto">
                  <a:xfrm>
                    <a:off x="2723" y="298"/>
                    <a:ext cx="2632" cy="217"/>
                  </a:xfrm>
                  <a:custGeom>
                    <a:avLst/>
                    <a:gdLst>
                      <a:gd name="T0" fmla="*/ 0 w 2632"/>
                      <a:gd name="T1" fmla="*/ 0 h 217"/>
                      <a:gd name="T2" fmla="*/ 409 w 2632"/>
                      <a:gd name="T3" fmla="*/ 216 h 217"/>
                      <a:gd name="T4" fmla="*/ 2279 w 2632"/>
                      <a:gd name="T5" fmla="*/ 216 h 217"/>
                      <a:gd name="T6" fmla="*/ 2631 w 2632"/>
                      <a:gd name="T7" fmla="*/ 0 h 217"/>
                      <a:gd name="T8" fmla="*/ 0 w 2632"/>
                      <a:gd name="T9" fmla="*/ 0 h 217"/>
                      <a:gd name="T10" fmla="*/ 0 60000 65536"/>
                      <a:gd name="T11" fmla="*/ 0 60000 65536"/>
                      <a:gd name="T12" fmla="*/ 0 60000 65536"/>
                      <a:gd name="T13" fmla="*/ 0 60000 65536"/>
                      <a:gd name="T14" fmla="*/ 0 60000 65536"/>
                      <a:gd name="T15" fmla="*/ 0 w 2632"/>
                      <a:gd name="T16" fmla="*/ 0 h 217"/>
                      <a:gd name="T17" fmla="*/ 2632 w 2632"/>
                      <a:gd name="T18" fmla="*/ 217 h 217"/>
                    </a:gdLst>
                    <a:ahLst/>
                    <a:cxnLst>
                      <a:cxn ang="T10">
                        <a:pos x="T0" y="T1"/>
                      </a:cxn>
                      <a:cxn ang="T11">
                        <a:pos x="T2" y="T3"/>
                      </a:cxn>
                      <a:cxn ang="T12">
                        <a:pos x="T4" y="T5"/>
                      </a:cxn>
                      <a:cxn ang="T13">
                        <a:pos x="T6" y="T7"/>
                      </a:cxn>
                      <a:cxn ang="T14">
                        <a:pos x="T8" y="T9"/>
                      </a:cxn>
                    </a:cxnLst>
                    <a:rect l="T15" t="T16" r="T17" b="T18"/>
                    <a:pathLst>
                      <a:path w="2632" h="217">
                        <a:moveTo>
                          <a:pt x="0" y="0"/>
                        </a:moveTo>
                        <a:lnTo>
                          <a:pt x="409" y="216"/>
                        </a:lnTo>
                        <a:lnTo>
                          <a:pt x="2279" y="216"/>
                        </a:lnTo>
                        <a:lnTo>
                          <a:pt x="2631" y="0"/>
                        </a:lnTo>
                        <a:lnTo>
                          <a:pt x="0" y="0"/>
                        </a:lnTo>
                      </a:path>
                    </a:pathLst>
                  </a:custGeom>
                  <a:solidFill>
                    <a:srgbClr val="71BB96">
                      <a:alpha val="50195"/>
                    </a:srgbClr>
                  </a:solidFill>
                  <a:ln w="12700" cap="sq">
                    <a:solidFill>
                      <a:srgbClr val="006633"/>
                    </a:solidFill>
                    <a:round/>
                    <a:headEnd type="none" w="sm" len="sm"/>
                    <a:tailEnd type="none" w="sm" len="sm"/>
                  </a:ln>
                </p:spPr>
                <p:txBody>
                  <a:bodyPr/>
                  <a:lstStyle/>
                  <a:p>
                    <a:pPr fontAlgn="auto">
                      <a:spcBef>
                        <a:spcPts val="0"/>
                      </a:spcBef>
                      <a:spcAft>
                        <a:spcPts val="0"/>
                      </a:spcAft>
                    </a:pPr>
                    <a:endParaRPr lang="fa-IR">
                      <a:solidFill>
                        <a:srgbClr val="000000"/>
                      </a:solidFill>
                      <a:latin typeface="Arial"/>
                      <a:cs typeface="Arial"/>
                    </a:endParaRPr>
                  </a:p>
                </p:txBody>
              </p:sp>
              <p:sp>
                <p:nvSpPr>
                  <p:cNvPr id="11285" name="Freeform 23"/>
                  <p:cNvSpPr>
                    <a:spLocks/>
                  </p:cNvSpPr>
                  <p:nvPr/>
                </p:nvSpPr>
                <p:spPr bwMode="auto">
                  <a:xfrm>
                    <a:off x="4038" y="298"/>
                    <a:ext cx="1317" cy="2199"/>
                  </a:xfrm>
                  <a:custGeom>
                    <a:avLst/>
                    <a:gdLst>
                      <a:gd name="T0" fmla="*/ 0 w 1317"/>
                      <a:gd name="T1" fmla="*/ 2198 h 2199"/>
                      <a:gd name="T2" fmla="*/ 0 w 1317"/>
                      <a:gd name="T3" fmla="*/ 1815 h 2199"/>
                      <a:gd name="T4" fmla="*/ 906 w 1317"/>
                      <a:gd name="T5" fmla="*/ 214 h 2199"/>
                      <a:gd name="T6" fmla="*/ 1316 w 1317"/>
                      <a:gd name="T7" fmla="*/ 0 h 2199"/>
                      <a:gd name="T8" fmla="*/ 0 w 1317"/>
                      <a:gd name="T9" fmla="*/ 2198 h 2199"/>
                      <a:gd name="T10" fmla="*/ 0 60000 65536"/>
                      <a:gd name="T11" fmla="*/ 0 60000 65536"/>
                      <a:gd name="T12" fmla="*/ 0 60000 65536"/>
                      <a:gd name="T13" fmla="*/ 0 60000 65536"/>
                      <a:gd name="T14" fmla="*/ 0 60000 65536"/>
                      <a:gd name="T15" fmla="*/ 0 w 1317"/>
                      <a:gd name="T16" fmla="*/ 0 h 2199"/>
                      <a:gd name="T17" fmla="*/ 1317 w 1317"/>
                      <a:gd name="T18" fmla="*/ 2199 h 2199"/>
                    </a:gdLst>
                    <a:ahLst/>
                    <a:cxnLst>
                      <a:cxn ang="T10">
                        <a:pos x="T0" y="T1"/>
                      </a:cxn>
                      <a:cxn ang="T11">
                        <a:pos x="T2" y="T3"/>
                      </a:cxn>
                      <a:cxn ang="T12">
                        <a:pos x="T4" y="T5"/>
                      </a:cxn>
                      <a:cxn ang="T13">
                        <a:pos x="T6" y="T7"/>
                      </a:cxn>
                      <a:cxn ang="T14">
                        <a:pos x="T8" y="T9"/>
                      </a:cxn>
                    </a:cxnLst>
                    <a:rect l="T15" t="T16" r="T17" b="T18"/>
                    <a:pathLst>
                      <a:path w="1317" h="2199">
                        <a:moveTo>
                          <a:pt x="0" y="2198"/>
                        </a:moveTo>
                        <a:lnTo>
                          <a:pt x="0" y="1815"/>
                        </a:lnTo>
                        <a:lnTo>
                          <a:pt x="906" y="214"/>
                        </a:lnTo>
                        <a:lnTo>
                          <a:pt x="1316" y="0"/>
                        </a:lnTo>
                        <a:lnTo>
                          <a:pt x="0" y="2198"/>
                        </a:lnTo>
                      </a:path>
                    </a:pathLst>
                  </a:custGeom>
                  <a:solidFill>
                    <a:srgbClr val="006633">
                      <a:alpha val="50195"/>
                    </a:srgbClr>
                  </a:solidFill>
                  <a:ln w="12700" cap="sq">
                    <a:solidFill>
                      <a:srgbClr val="006633"/>
                    </a:solidFill>
                    <a:round/>
                    <a:headEnd type="none" w="sm" len="sm"/>
                    <a:tailEnd type="none" w="sm" len="sm"/>
                  </a:ln>
                </p:spPr>
                <p:txBody>
                  <a:bodyPr/>
                  <a:lstStyle/>
                  <a:p>
                    <a:pPr fontAlgn="auto">
                      <a:spcBef>
                        <a:spcPts val="0"/>
                      </a:spcBef>
                      <a:spcAft>
                        <a:spcPts val="0"/>
                      </a:spcAft>
                    </a:pPr>
                    <a:endParaRPr lang="fa-IR">
                      <a:solidFill>
                        <a:srgbClr val="000000"/>
                      </a:solidFill>
                      <a:latin typeface="Arial"/>
                      <a:cs typeface="Arial"/>
                    </a:endParaRPr>
                  </a:p>
                </p:txBody>
              </p:sp>
            </p:grpSp>
            <p:sp>
              <p:nvSpPr>
                <p:cNvPr id="37912" name="Rectangle 24"/>
                <p:cNvSpPr>
                  <a:spLocks noChangeArrowheads="1"/>
                </p:cNvSpPr>
                <p:nvPr/>
              </p:nvSpPr>
              <p:spPr bwMode="auto">
                <a:xfrm>
                  <a:off x="2496" y="1631"/>
                  <a:ext cx="3068" cy="311"/>
                </a:xfrm>
                <a:prstGeom prst="rect">
                  <a:avLst/>
                </a:prstGeom>
                <a:gradFill rotWithShape="0">
                  <a:gsLst>
                    <a:gs pos="0">
                      <a:schemeClr val="bg2"/>
                    </a:gs>
                    <a:gs pos="50000">
                      <a:schemeClr val="folHlink"/>
                    </a:gs>
                    <a:gs pos="100000">
                      <a:schemeClr val="bg2"/>
                    </a:gs>
                  </a:gsLst>
                  <a:lin ang="0" scaled="1"/>
                </a:gradFill>
                <a:ln w="9525">
                  <a:noFill/>
                  <a:miter lim="800000"/>
                  <a:headEnd/>
                  <a:tailEnd/>
                </a:ln>
                <a:effectLst/>
              </p:spPr>
              <p:txBody>
                <a:bodyPr/>
                <a:lstStyle/>
                <a:p>
                  <a:pPr fontAlgn="auto">
                    <a:spcBef>
                      <a:spcPts val="0"/>
                    </a:spcBef>
                    <a:spcAft>
                      <a:spcPts val="0"/>
                    </a:spcAft>
                    <a:defRPr/>
                  </a:pPr>
                  <a:endParaRPr lang="en-US">
                    <a:solidFill>
                      <a:srgbClr val="000000"/>
                    </a:solidFill>
                  </a:endParaRPr>
                </a:p>
              </p:txBody>
            </p:sp>
          </p:grpSp>
          <p:sp>
            <p:nvSpPr>
              <p:cNvPr id="11277" name="Text Box 25"/>
              <p:cNvSpPr txBox="1">
                <a:spLocks noChangeArrowheads="1"/>
              </p:cNvSpPr>
              <p:nvPr/>
            </p:nvSpPr>
            <p:spPr bwMode="auto">
              <a:xfrm>
                <a:off x="1791" y="1752"/>
                <a:ext cx="1587" cy="288"/>
              </a:xfrm>
              <a:prstGeom prst="rect">
                <a:avLst/>
              </a:prstGeom>
              <a:noFill/>
              <a:ln w="9525">
                <a:noFill/>
                <a:miter lim="800000"/>
                <a:headEnd/>
                <a:tailEnd/>
              </a:ln>
            </p:spPr>
            <p:txBody>
              <a:bodyPr>
                <a:spAutoFit/>
              </a:bodyPr>
              <a:lstStyle/>
              <a:p>
                <a:pPr fontAlgn="auto">
                  <a:spcBef>
                    <a:spcPct val="50000"/>
                  </a:spcBef>
                  <a:spcAft>
                    <a:spcPts val="0"/>
                  </a:spcAft>
                </a:pPr>
                <a:r>
                  <a:rPr lang="fa-IR" sz="2400" dirty="0">
                    <a:solidFill>
                      <a:srgbClr val="FFFF66"/>
                    </a:solidFill>
                    <a:latin typeface="Times New Roman" pitchFamily="18" charset="0"/>
                    <a:cs typeface="Times New Roman" pitchFamily="18" charset="0"/>
                  </a:rPr>
                  <a:t>منشور اخلاقي سازمان</a:t>
                </a:r>
                <a:endParaRPr lang="en-US" sz="2400" dirty="0">
                  <a:solidFill>
                    <a:srgbClr val="FFFF66"/>
                  </a:solidFill>
                  <a:latin typeface="Times New Roman" pitchFamily="18" charset="0"/>
                  <a:cs typeface="Times New Roman" pitchFamily="18" charset="0"/>
                </a:endParaRPr>
              </a:p>
            </p:txBody>
          </p:sp>
        </p:grpSp>
        <p:pic>
          <p:nvPicPr>
            <p:cNvPr id="11275" name="Picture 26" descr="politd"/>
            <p:cNvPicPr>
              <a:picLocks noChangeAspect="1" noChangeArrowheads="1"/>
            </p:cNvPicPr>
            <p:nvPr/>
          </p:nvPicPr>
          <p:blipFill>
            <a:blip r:embed="rId5" cstate="print"/>
            <a:srcRect/>
            <a:stretch>
              <a:fillRect/>
            </a:stretch>
          </p:blipFill>
          <p:spPr bwMode="auto">
            <a:xfrm>
              <a:off x="793" y="974"/>
              <a:ext cx="771" cy="477"/>
            </a:xfrm>
            <a:prstGeom prst="rect">
              <a:avLst/>
            </a:prstGeom>
            <a:noFill/>
            <a:ln w="9525">
              <a:noFill/>
              <a:miter lim="800000"/>
              <a:headEnd/>
              <a:tailEnd/>
            </a:ln>
          </p:spPr>
        </p:pic>
      </p:grpSp>
      <p:sp>
        <p:nvSpPr>
          <p:cNvPr id="11273" name="Slide Number Placeholder 28"/>
          <p:cNvSpPr>
            <a:spLocks noGrp="1"/>
          </p:cNvSpPr>
          <p:nvPr>
            <p:ph type="sldNum" sz="quarter" idx="11"/>
          </p:nvPr>
        </p:nvSpPr>
        <p:spPr>
          <a:noFill/>
        </p:spPr>
        <p:txBody>
          <a:bodyPr/>
          <a:lstStyle/>
          <a:p>
            <a:fld id="{CFFB4409-C3F3-4839-BE17-49D4AC407524}" type="slidenum">
              <a:rPr lang="en-US" smtClean="0">
                <a:solidFill>
                  <a:srgbClr val="000000"/>
                </a:solidFill>
                <a:latin typeface="Arial" pitchFamily="34" charset="0"/>
                <a:cs typeface="Arial" pitchFamily="34" charset="0"/>
              </a:rPr>
              <a:pPr/>
              <a:t>77</a:t>
            </a:fld>
            <a:endParaRPr 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73296785"/>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2" presetClass="entr" presetSubtype="0" fill="hold" nodeType="clickEffect">
                                  <p:stCondLst>
                                    <p:cond delay="0"/>
                                  </p:stCondLst>
                                  <p:childTnLst>
                                    <p:set>
                                      <p:cBhvr>
                                        <p:cTn id="11" dur="1" fill="hold">
                                          <p:stCondLst>
                                            <p:cond delay="0"/>
                                          </p:stCondLst>
                                        </p:cTn>
                                        <p:tgtEl>
                                          <p:spTgt spid="37891"/>
                                        </p:tgtEl>
                                        <p:attrNameLst>
                                          <p:attrName>style.visibility</p:attrName>
                                        </p:attrNameLst>
                                      </p:cBhvr>
                                      <p:to>
                                        <p:strVal val="visible"/>
                                      </p:to>
                                    </p:set>
                                    <p:animScale>
                                      <p:cBhvr>
                                        <p:cTn id="12" dur="1000" decel="50000" fill="hold">
                                          <p:stCondLst>
                                            <p:cond delay="0"/>
                                          </p:stCondLst>
                                        </p:cTn>
                                        <p:tgtEl>
                                          <p:spTgt spid="378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7891"/>
                                        </p:tgtEl>
                                        <p:attrNameLst>
                                          <p:attrName>ppt_x</p:attrName>
                                          <p:attrName>ppt_y</p:attrName>
                                        </p:attrNameLst>
                                      </p:cBhvr>
                                    </p:animMotion>
                                    <p:animEffect transition="in" filter="fade">
                                      <p:cBhvr>
                                        <p:cTn id="14" dur="1000"/>
                                        <p:tgtEl>
                                          <p:spTgt spid="37891"/>
                                        </p:tgtEl>
                                      </p:cBhvr>
                                    </p:animEffect>
                                  </p:childTnLst>
                                </p:cTn>
                              </p:par>
                            </p:childTnLst>
                          </p:cTn>
                        </p:par>
                      </p:childTnLst>
                    </p:cTn>
                  </p:par>
                  <p:par>
                    <p:cTn id="15" fill="hold">
                      <p:stCondLst>
                        <p:cond delay="indefinite"/>
                      </p:stCondLst>
                      <p:childTnLst>
                        <p:par>
                          <p:cTn id="16" fill="hold">
                            <p:stCondLst>
                              <p:cond delay="0"/>
                            </p:stCondLst>
                            <p:childTnLst>
                              <p:par>
                                <p:cTn id="17" presetID="30" presetClass="entr" presetSubtype="0" fill="hold" nodeType="clickEffect">
                                  <p:stCondLst>
                                    <p:cond delay="0"/>
                                  </p:stCondLst>
                                  <p:childTnLst>
                                    <p:set>
                                      <p:cBhvr>
                                        <p:cTn id="18" dur="1" fill="hold">
                                          <p:stCondLst>
                                            <p:cond delay="0"/>
                                          </p:stCondLst>
                                        </p:cTn>
                                        <p:tgtEl>
                                          <p:spTgt spid="37892"/>
                                        </p:tgtEl>
                                        <p:attrNameLst>
                                          <p:attrName>style.visibility</p:attrName>
                                        </p:attrNameLst>
                                      </p:cBhvr>
                                      <p:to>
                                        <p:strVal val="visible"/>
                                      </p:to>
                                    </p:set>
                                    <p:animEffect transition="in" filter="fade">
                                      <p:cBhvr>
                                        <p:cTn id="19" dur="800" decel="100000"/>
                                        <p:tgtEl>
                                          <p:spTgt spid="37892"/>
                                        </p:tgtEl>
                                      </p:cBhvr>
                                    </p:animEffect>
                                    <p:anim calcmode="lin" valueType="num">
                                      <p:cBhvr>
                                        <p:cTn id="20" dur="800" decel="100000" fill="hold"/>
                                        <p:tgtEl>
                                          <p:spTgt spid="37892"/>
                                        </p:tgtEl>
                                        <p:attrNameLst>
                                          <p:attrName>style.rotation</p:attrName>
                                        </p:attrNameLst>
                                      </p:cBhvr>
                                      <p:tavLst>
                                        <p:tav tm="0">
                                          <p:val>
                                            <p:fltVal val="-90"/>
                                          </p:val>
                                        </p:tav>
                                        <p:tav tm="100000">
                                          <p:val>
                                            <p:fltVal val="0"/>
                                          </p:val>
                                        </p:tav>
                                      </p:tavLst>
                                    </p:anim>
                                    <p:anim calcmode="lin" valueType="num">
                                      <p:cBhvr>
                                        <p:cTn id="21" dur="800" decel="100000" fill="hold"/>
                                        <p:tgtEl>
                                          <p:spTgt spid="37892"/>
                                        </p:tgtEl>
                                        <p:attrNameLst>
                                          <p:attrName>ppt_x</p:attrName>
                                        </p:attrNameLst>
                                      </p:cBhvr>
                                      <p:tavLst>
                                        <p:tav tm="0">
                                          <p:val>
                                            <p:strVal val="#ppt_x+0.4"/>
                                          </p:val>
                                        </p:tav>
                                        <p:tav tm="100000">
                                          <p:val>
                                            <p:strVal val="#ppt_x-0.05"/>
                                          </p:val>
                                        </p:tav>
                                      </p:tavLst>
                                    </p:anim>
                                    <p:anim calcmode="lin" valueType="num">
                                      <p:cBhvr>
                                        <p:cTn id="22" dur="800" decel="100000" fill="hold"/>
                                        <p:tgtEl>
                                          <p:spTgt spid="37892"/>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37892"/>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3789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524000" y="609600"/>
            <a:ext cx="6172200" cy="70167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ct val="50000"/>
              </a:spcBef>
              <a:spcAft>
                <a:spcPts val="0"/>
              </a:spcAft>
            </a:pPr>
            <a:r>
              <a:rPr lang="fa-I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B Nazanin" pitchFamily="2" charset="-78"/>
              </a:rPr>
              <a:t>نقش سند اخلاقی در سازمانها</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B Nazanin" pitchFamily="2" charset="-78"/>
            </a:endParaRPr>
          </a:p>
        </p:txBody>
      </p:sp>
      <p:sp>
        <p:nvSpPr>
          <p:cNvPr id="39939" name="Text Box 3"/>
          <p:cNvSpPr txBox="1">
            <a:spLocks noChangeArrowheads="1"/>
          </p:cNvSpPr>
          <p:nvPr/>
        </p:nvSpPr>
        <p:spPr bwMode="auto">
          <a:xfrm>
            <a:off x="1676400" y="1634946"/>
            <a:ext cx="6781800" cy="646331"/>
          </a:xfrm>
          <a:prstGeom prst="rect">
            <a:avLst/>
          </a:prstGeom>
          <a:noFill/>
          <a:ln w="9525">
            <a:noFill/>
            <a:miter lim="800000"/>
            <a:headEnd/>
            <a:tailEnd/>
          </a:ln>
        </p:spPr>
        <p:txBody>
          <a:bodyPr wrap="square">
            <a:spAutoFit/>
          </a:bodyPr>
          <a:lstStyle/>
          <a:p>
            <a:pPr fontAlgn="auto">
              <a:spcBef>
                <a:spcPct val="50000"/>
              </a:spcBef>
              <a:spcAft>
                <a:spcPts val="0"/>
              </a:spcAft>
            </a:pPr>
            <a:r>
              <a:rPr lang="fa-IR" sz="3600" b="1" dirty="0">
                <a:solidFill>
                  <a:srgbClr val="00B050"/>
                </a:solidFill>
                <a:latin typeface="Times New Roman" pitchFamily="18" charset="0"/>
                <a:cs typeface="B Nazanin" pitchFamily="2" charset="-78"/>
              </a:rPr>
              <a:t>1- عنصر زیرساختی جهان بینی سازمان   </a:t>
            </a:r>
            <a:endParaRPr lang="en-US" sz="3600" b="1" dirty="0">
              <a:solidFill>
                <a:srgbClr val="00B050"/>
              </a:solidFill>
              <a:latin typeface="Times New Roman" pitchFamily="18" charset="0"/>
              <a:cs typeface="B Nazanin" pitchFamily="2" charset="-78"/>
            </a:endParaRPr>
          </a:p>
        </p:txBody>
      </p:sp>
      <p:sp>
        <p:nvSpPr>
          <p:cNvPr id="39940" name="Text Box 4"/>
          <p:cNvSpPr txBox="1">
            <a:spLocks noChangeArrowheads="1"/>
          </p:cNvSpPr>
          <p:nvPr/>
        </p:nvSpPr>
        <p:spPr bwMode="auto">
          <a:xfrm>
            <a:off x="3048000" y="2514600"/>
            <a:ext cx="5410200" cy="641350"/>
          </a:xfrm>
          <a:prstGeom prst="rect">
            <a:avLst/>
          </a:prstGeom>
          <a:noFill/>
          <a:ln w="9525">
            <a:noFill/>
            <a:miter lim="800000"/>
            <a:headEnd/>
            <a:tailEnd/>
          </a:ln>
        </p:spPr>
        <p:txBody>
          <a:bodyPr>
            <a:spAutoFit/>
          </a:bodyPr>
          <a:lstStyle/>
          <a:p>
            <a:pPr fontAlgn="auto">
              <a:spcBef>
                <a:spcPct val="50000"/>
              </a:spcBef>
              <a:spcAft>
                <a:spcPts val="0"/>
              </a:spcAft>
            </a:pPr>
            <a:r>
              <a:rPr lang="fa-IR" sz="3600" b="1">
                <a:solidFill>
                  <a:srgbClr val="0070C0"/>
                </a:solidFill>
                <a:latin typeface="Times New Roman" pitchFamily="18" charset="0"/>
                <a:cs typeface="B Nazanin" pitchFamily="2" charset="-78"/>
              </a:rPr>
              <a:t>2- آرمان فرهنگ سازمانی</a:t>
            </a:r>
            <a:endParaRPr lang="en-US" sz="3600" b="1">
              <a:solidFill>
                <a:srgbClr val="0070C0"/>
              </a:solidFill>
              <a:latin typeface="Times New Roman" pitchFamily="18" charset="0"/>
              <a:cs typeface="B Nazanin" pitchFamily="2" charset="-78"/>
            </a:endParaRPr>
          </a:p>
        </p:txBody>
      </p:sp>
      <p:sp>
        <p:nvSpPr>
          <p:cNvPr id="39941" name="Text Box 5"/>
          <p:cNvSpPr txBox="1">
            <a:spLocks noChangeArrowheads="1"/>
          </p:cNvSpPr>
          <p:nvPr/>
        </p:nvSpPr>
        <p:spPr bwMode="auto">
          <a:xfrm>
            <a:off x="2974428" y="3962400"/>
            <a:ext cx="5486400" cy="641350"/>
          </a:xfrm>
          <a:prstGeom prst="rect">
            <a:avLst/>
          </a:prstGeom>
          <a:noFill/>
          <a:ln w="9525">
            <a:noFill/>
            <a:miter lim="800000"/>
            <a:headEnd/>
            <a:tailEnd/>
          </a:ln>
        </p:spPr>
        <p:txBody>
          <a:bodyPr>
            <a:spAutoFit/>
          </a:bodyPr>
          <a:lstStyle/>
          <a:p>
            <a:pPr fontAlgn="auto">
              <a:spcBef>
                <a:spcPct val="50000"/>
              </a:spcBef>
              <a:spcAft>
                <a:spcPts val="0"/>
              </a:spcAft>
            </a:pPr>
            <a:r>
              <a:rPr lang="fa-IR" sz="3600" b="1" dirty="0">
                <a:solidFill>
                  <a:srgbClr val="0070C0"/>
                </a:solidFill>
                <a:latin typeface="Times New Roman" pitchFamily="18" charset="0"/>
                <a:cs typeface="B Nazanin" pitchFamily="2" charset="-78"/>
              </a:rPr>
              <a:t>4- ممیزی اخلاقی تصمیم سازی </a:t>
            </a:r>
            <a:endParaRPr lang="en-US" sz="3600" b="1" dirty="0">
              <a:solidFill>
                <a:srgbClr val="0070C0"/>
              </a:solidFill>
              <a:latin typeface="Times New Roman" pitchFamily="18" charset="0"/>
              <a:cs typeface="B Nazanin" pitchFamily="2" charset="-78"/>
            </a:endParaRPr>
          </a:p>
        </p:txBody>
      </p:sp>
      <p:sp>
        <p:nvSpPr>
          <p:cNvPr id="39942" name="Text Box 6"/>
          <p:cNvSpPr txBox="1">
            <a:spLocks noChangeArrowheads="1"/>
          </p:cNvSpPr>
          <p:nvPr/>
        </p:nvSpPr>
        <p:spPr bwMode="auto">
          <a:xfrm>
            <a:off x="2409497" y="4648200"/>
            <a:ext cx="6019800" cy="641350"/>
          </a:xfrm>
          <a:prstGeom prst="rect">
            <a:avLst/>
          </a:prstGeom>
          <a:noFill/>
          <a:ln w="9525">
            <a:noFill/>
            <a:miter lim="800000"/>
            <a:headEnd/>
            <a:tailEnd/>
          </a:ln>
        </p:spPr>
        <p:txBody>
          <a:bodyPr>
            <a:spAutoFit/>
          </a:bodyPr>
          <a:lstStyle/>
          <a:p>
            <a:pPr fontAlgn="auto">
              <a:spcBef>
                <a:spcPct val="50000"/>
              </a:spcBef>
              <a:spcAft>
                <a:spcPts val="0"/>
              </a:spcAft>
            </a:pPr>
            <a:r>
              <a:rPr lang="fa-IR" sz="3600" b="1" dirty="0">
                <a:solidFill>
                  <a:srgbClr val="00B050"/>
                </a:solidFill>
                <a:latin typeface="Times New Roman" pitchFamily="18" charset="0"/>
                <a:cs typeface="B Nazanin" pitchFamily="2" charset="-78"/>
              </a:rPr>
              <a:t>5- ارزیابی عملکرد اخلاقی سازمان</a:t>
            </a:r>
            <a:endParaRPr lang="en-US" sz="3600" b="1" dirty="0">
              <a:solidFill>
                <a:srgbClr val="00B050"/>
              </a:solidFill>
              <a:latin typeface="Times New Roman" pitchFamily="18" charset="0"/>
              <a:cs typeface="B Nazanin" pitchFamily="2" charset="-78"/>
            </a:endParaRPr>
          </a:p>
        </p:txBody>
      </p:sp>
      <p:sp>
        <p:nvSpPr>
          <p:cNvPr id="39944" name="Text Box 8"/>
          <p:cNvSpPr txBox="1">
            <a:spLocks noChangeArrowheads="1"/>
          </p:cNvSpPr>
          <p:nvPr/>
        </p:nvSpPr>
        <p:spPr bwMode="auto">
          <a:xfrm>
            <a:off x="2364828" y="3276600"/>
            <a:ext cx="6096000" cy="641350"/>
          </a:xfrm>
          <a:prstGeom prst="rect">
            <a:avLst/>
          </a:prstGeom>
          <a:noFill/>
          <a:ln w="9525">
            <a:noFill/>
            <a:miter lim="800000"/>
            <a:headEnd/>
            <a:tailEnd/>
          </a:ln>
        </p:spPr>
        <p:txBody>
          <a:bodyPr>
            <a:spAutoFit/>
          </a:bodyPr>
          <a:lstStyle/>
          <a:p>
            <a:pPr fontAlgn="auto">
              <a:spcBef>
                <a:spcPct val="50000"/>
              </a:spcBef>
              <a:spcAft>
                <a:spcPts val="0"/>
              </a:spcAft>
            </a:pPr>
            <a:r>
              <a:rPr lang="fa-IR" sz="3600" b="1" dirty="0" smtClean="0">
                <a:solidFill>
                  <a:srgbClr val="00B050"/>
                </a:solidFill>
                <a:latin typeface="Times New Roman" pitchFamily="18" charset="0"/>
                <a:cs typeface="B Nazanin" pitchFamily="2" charset="-78"/>
              </a:rPr>
              <a:t>3- </a:t>
            </a:r>
            <a:r>
              <a:rPr lang="fa-IR" sz="3600" b="1" dirty="0">
                <a:solidFill>
                  <a:srgbClr val="00B050"/>
                </a:solidFill>
                <a:latin typeface="Times New Roman" pitchFamily="18" charset="0"/>
                <a:cs typeface="B Nazanin" pitchFamily="2" charset="-78"/>
              </a:rPr>
              <a:t>اخلاقی سازی اهداف و برنامه ها</a:t>
            </a:r>
            <a:endParaRPr lang="en-US" sz="3600" b="1" dirty="0">
              <a:solidFill>
                <a:srgbClr val="00B050"/>
              </a:solidFill>
              <a:latin typeface="Times New Roman" pitchFamily="18" charset="0"/>
              <a:cs typeface="B Nazanin" pitchFamily="2" charset="-78"/>
            </a:endParaRPr>
          </a:p>
        </p:txBody>
      </p:sp>
      <p:sp>
        <p:nvSpPr>
          <p:cNvPr id="13321" name="Slide Number Placeholder 10"/>
          <p:cNvSpPr>
            <a:spLocks noGrp="1"/>
          </p:cNvSpPr>
          <p:nvPr>
            <p:ph type="sldNum" sz="quarter" idx="11"/>
          </p:nvPr>
        </p:nvSpPr>
        <p:spPr>
          <a:noFill/>
        </p:spPr>
        <p:txBody>
          <a:bodyPr/>
          <a:lstStyle/>
          <a:p>
            <a:fld id="{F9DAC4AA-B1DF-41DD-B465-A486AA56160F}" type="slidenum">
              <a:rPr lang="en-US" smtClean="0">
                <a:solidFill>
                  <a:srgbClr val="000000"/>
                </a:solidFill>
                <a:latin typeface="Arial" pitchFamily="34" charset="0"/>
                <a:cs typeface="Arial" pitchFamily="34" charset="0"/>
              </a:rPr>
              <a:pPr/>
              <a:t>78</a:t>
            </a:fld>
            <a:endParaRPr 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441689996"/>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p:cTn id="7" dur="500" fill="hold"/>
                                        <p:tgtEl>
                                          <p:spTgt spid="39938"/>
                                        </p:tgtEl>
                                        <p:attrNameLst>
                                          <p:attrName>ppt_w</p:attrName>
                                        </p:attrNameLst>
                                      </p:cBhvr>
                                      <p:tavLst>
                                        <p:tav tm="0">
                                          <p:val>
                                            <p:fltVal val="0"/>
                                          </p:val>
                                        </p:tav>
                                        <p:tav tm="100000">
                                          <p:val>
                                            <p:strVal val="#ppt_w"/>
                                          </p:val>
                                        </p:tav>
                                      </p:tavLst>
                                    </p:anim>
                                    <p:anim calcmode="lin" valueType="num">
                                      <p:cBhvr>
                                        <p:cTn id="8" dur="500" fill="hold"/>
                                        <p:tgtEl>
                                          <p:spTgt spid="39938"/>
                                        </p:tgtEl>
                                        <p:attrNameLst>
                                          <p:attrName>ppt_h</p:attrName>
                                        </p:attrNameLst>
                                      </p:cBhvr>
                                      <p:tavLst>
                                        <p:tav tm="0">
                                          <p:val>
                                            <p:fltVal val="0"/>
                                          </p:val>
                                        </p:tav>
                                        <p:tav tm="100000">
                                          <p:val>
                                            <p:strVal val="#ppt_h"/>
                                          </p:val>
                                        </p:tav>
                                      </p:tavLst>
                                    </p:anim>
                                    <p:animEffect transition="in" filter="fade">
                                      <p:cBhvr>
                                        <p:cTn id="9" dur="500"/>
                                        <p:tgtEl>
                                          <p:spTgt spid="39938"/>
                                        </p:tgtEl>
                                      </p:cBhvr>
                                    </p:animEffect>
                                  </p:childTnLst>
                                </p:cTn>
                              </p:par>
                            </p:childTnLst>
                          </p:cTn>
                        </p:par>
                      </p:childTnLst>
                    </p:cTn>
                  </p:par>
                  <p:par>
                    <p:cTn id="10" fill="hold">
                      <p:stCondLst>
                        <p:cond delay="indefinite"/>
                      </p:stCondLst>
                      <p:childTnLst>
                        <p:par>
                          <p:cTn id="11" fill="hold">
                            <p:stCondLst>
                              <p:cond delay="0"/>
                            </p:stCondLst>
                            <p:childTnLst>
                              <p:par>
                                <p:cTn id="12" presetID="24" presetClass="entr" presetSubtype="0" fill="hold" grpId="0" nodeType="clickEffect">
                                  <p:stCondLst>
                                    <p:cond delay="0"/>
                                  </p:stCondLst>
                                  <p:childTnLst>
                                    <p:set>
                                      <p:cBhvr>
                                        <p:cTn id="13" dur="1" fill="hold">
                                          <p:stCondLst>
                                            <p:cond delay="0"/>
                                          </p:stCondLst>
                                        </p:cTn>
                                        <p:tgtEl>
                                          <p:spTgt spid="39939"/>
                                        </p:tgtEl>
                                        <p:attrNameLst>
                                          <p:attrName>style.visibility</p:attrName>
                                        </p:attrNameLst>
                                      </p:cBhvr>
                                      <p:to>
                                        <p:strVal val="visible"/>
                                      </p:to>
                                    </p:set>
                                    <p:anim to="" calcmode="lin" valueType="num">
                                      <p:cBhvr>
                                        <p:cTn id="14" dur="1" fill="hold"/>
                                        <p:tgtEl>
                                          <p:spTgt spid="39939"/>
                                        </p:tgtEl>
                                        <p:attrNameLst>
                                          <p:attrName/>
                                        </p:attrNameLst>
                                      </p:cBhvr>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9940"/>
                                        </p:tgtEl>
                                        <p:attrNameLst>
                                          <p:attrName>style.visibility</p:attrName>
                                        </p:attrNameLst>
                                      </p:cBhvr>
                                      <p:to>
                                        <p:strVal val="visible"/>
                                      </p:to>
                                    </p:set>
                                    <p:anim calcmode="lin" valueType="num">
                                      <p:cBhvr>
                                        <p:cTn id="19" dur="1000" fill="hold"/>
                                        <p:tgtEl>
                                          <p:spTgt spid="39940"/>
                                        </p:tgtEl>
                                        <p:attrNameLst>
                                          <p:attrName>ppt_w</p:attrName>
                                        </p:attrNameLst>
                                      </p:cBhvr>
                                      <p:tavLst>
                                        <p:tav tm="0">
                                          <p:val>
                                            <p:strVal val="#ppt_w*0.70"/>
                                          </p:val>
                                        </p:tav>
                                        <p:tav tm="100000">
                                          <p:val>
                                            <p:strVal val="#ppt_w"/>
                                          </p:val>
                                        </p:tav>
                                      </p:tavLst>
                                    </p:anim>
                                    <p:anim calcmode="lin" valueType="num">
                                      <p:cBhvr>
                                        <p:cTn id="20" dur="1000" fill="hold"/>
                                        <p:tgtEl>
                                          <p:spTgt spid="39940"/>
                                        </p:tgtEl>
                                        <p:attrNameLst>
                                          <p:attrName>ppt_h</p:attrName>
                                        </p:attrNameLst>
                                      </p:cBhvr>
                                      <p:tavLst>
                                        <p:tav tm="0">
                                          <p:val>
                                            <p:strVal val="#ppt_h"/>
                                          </p:val>
                                        </p:tav>
                                        <p:tav tm="100000">
                                          <p:val>
                                            <p:strVal val="#ppt_h"/>
                                          </p:val>
                                        </p:tav>
                                      </p:tavLst>
                                    </p:anim>
                                    <p:animEffect transition="in" filter="fade">
                                      <p:cBhvr>
                                        <p:cTn id="21" dur="1000"/>
                                        <p:tgtEl>
                                          <p:spTgt spid="39940"/>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39944"/>
                                        </p:tgtEl>
                                        <p:attrNameLst>
                                          <p:attrName>style.visibility</p:attrName>
                                        </p:attrNameLst>
                                      </p:cBhvr>
                                      <p:to>
                                        <p:strVal val="visible"/>
                                      </p:to>
                                    </p:set>
                                    <p:animEffect transition="in" filter="checkerboard(across)">
                                      <p:cBhvr>
                                        <p:cTn id="26" dur="500"/>
                                        <p:tgtEl>
                                          <p:spTgt spid="39944"/>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39941"/>
                                        </p:tgtEl>
                                        <p:attrNameLst>
                                          <p:attrName>style.visibility</p:attrName>
                                        </p:attrNameLst>
                                      </p:cBhvr>
                                      <p:to>
                                        <p:strVal val="visible"/>
                                      </p:to>
                                    </p:set>
                                    <p:anim calcmode="lin" valueType="num">
                                      <p:cBhvr>
                                        <p:cTn id="31" dur="1000" fill="hold"/>
                                        <p:tgtEl>
                                          <p:spTgt spid="39941"/>
                                        </p:tgtEl>
                                        <p:attrNameLst>
                                          <p:attrName>ppt_w</p:attrName>
                                        </p:attrNameLst>
                                      </p:cBhvr>
                                      <p:tavLst>
                                        <p:tav tm="0">
                                          <p:val>
                                            <p:strVal val="#ppt_w*0.70"/>
                                          </p:val>
                                        </p:tav>
                                        <p:tav tm="100000">
                                          <p:val>
                                            <p:strVal val="#ppt_w"/>
                                          </p:val>
                                        </p:tav>
                                      </p:tavLst>
                                    </p:anim>
                                    <p:anim calcmode="lin" valueType="num">
                                      <p:cBhvr>
                                        <p:cTn id="32" dur="1000" fill="hold"/>
                                        <p:tgtEl>
                                          <p:spTgt spid="39941"/>
                                        </p:tgtEl>
                                        <p:attrNameLst>
                                          <p:attrName>ppt_h</p:attrName>
                                        </p:attrNameLst>
                                      </p:cBhvr>
                                      <p:tavLst>
                                        <p:tav tm="0">
                                          <p:val>
                                            <p:strVal val="#ppt_h"/>
                                          </p:val>
                                        </p:tav>
                                        <p:tav tm="100000">
                                          <p:val>
                                            <p:strVal val="#ppt_h"/>
                                          </p:val>
                                        </p:tav>
                                      </p:tavLst>
                                    </p:anim>
                                    <p:animEffect transition="in" filter="fade">
                                      <p:cBhvr>
                                        <p:cTn id="33" dur="1000"/>
                                        <p:tgtEl>
                                          <p:spTgt spid="3994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9942"/>
                                        </p:tgtEl>
                                        <p:attrNameLst>
                                          <p:attrName>style.visibility</p:attrName>
                                        </p:attrNameLst>
                                      </p:cBhvr>
                                      <p:to>
                                        <p:strVal val="visible"/>
                                      </p:to>
                                    </p:set>
                                    <p:anim calcmode="lin" valueType="num">
                                      <p:cBhvr additive="base">
                                        <p:cTn id="38" dur="500" fill="hold"/>
                                        <p:tgtEl>
                                          <p:spTgt spid="39942"/>
                                        </p:tgtEl>
                                        <p:attrNameLst>
                                          <p:attrName>ppt_x</p:attrName>
                                        </p:attrNameLst>
                                      </p:cBhvr>
                                      <p:tavLst>
                                        <p:tav tm="0">
                                          <p:val>
                                            <p:strVal val="#ppt_x"/>
                                          </p:val>
                                        </p:tav>
                                        <p:tav tm="100000">
                                          <p:val>
                                            <p:strVal val="#ppt_x"/>
                                          </p:val>
                                        </p:tav>
                                      </p:tavLst>
                                    </p:anim>
                                    <p:anim calcmode="lin" valueType="num">
                                      <p:cBhvr additive="base">
                                        <p:cTn id="39" dur="500" fill="hold"/>
                                        <p:tgtEl>
                                          <p:spTgt spid="399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39" grpId="0"/>
      <p:bldP spid="39940" grpId="0"/>
      <p:bldP spid="39941" grpId="0"/>
      <p:bldP spid="39942" grpId="0"/>
      <p:bldP spid="3994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WordArt 2" descr="pwrgif05"/>
          <p:cNvSpPr>
            <a:spLocks noChangeArrowheads="1" noChangeShapeType="1" noTextEdit="1"/>
          </p:cNvSpPr>
          <p:nvPr/>
        </p:nvSpPr>
        <p:spPr bwMode="auto">
          <a:xfrm>
            <a:off x="2179208" y="533400"/>
            <a:ext cx="5060950" cy="762000"/>
          </a:xfrm>
          <a:prstGeom prst="rect">
            <a:avLst/>
          </a:prstGeom>
        </p:spPr>
        <p:txBody>
          <a:bodyPr wrap="none" fromWordArt="1"/>
          <a:lstStyle/>
          <a:p>
            <a:pPr algn="ctr" fontAlgn="auto">
              <a:spcBef>
                <a:spcPts val="0"/>
              </a:spcBef>
              <a:spcAft>
                <a:spcPts val="0"/>
              </a:spcAft>
            </a:pPr>
            <a:r>
              <a:rPr lang="fa-IR" sz="3600" b="1" kern="1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a:cs typeface="B Nazanin" pitchFamily="2" charset="-78"/>
              </a:rPr>
              <a:t>ویژگی‌های سند اخلاقی  </a:t>
            </a:r>
            <a:r>
              <a:rPr lang="fa-IR" sz="3600" b="1" kern="1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a:cs typeface="B Nazanin" pitchFamily="2" charset="-78"/>
              </a:rPr>
              <a:t>سازمان </a:t>
            </a:r>
            <a:endParaRPr lang="fa-IR" sz="3600" b="1" kern="1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a:cs typeface="B Nazanin" pitchFamily="2" charset="-78"/>
            </a:endParaRPr>
          </a:p>
        </p:txBody>
      </p:sp>
      <p:sp>
        <p:nvSpPr>
          <p:cNvPr id="15363" name="Text Box 3"/>
          <p:cNvSpPr txBox="1">
            <a:spLocks noChangeArrowheads="1"/>
          </p:cNvSpPr>
          <p:nvPr/>
        </p:nvSpPr>
        <p:spPr bwMode="auto">
          <a:xfrm>
            <a:off x="3733800" y="1828800"/>
            <a:ext cx="4267200" cy="366713"/>
          </a:xfrm>
          <a:prstGeom prst="rect">
            <a:avLst/>
          </a:prstGeom>
          <a:noFill/>
          <a:ln w="9525">
            <a:noFill/>
            <a:miter lim="800000"/>
            <a:headEnd/>
            <a:tailEnd/>
          </a:ln>
        </p:spPr>
        <p:txBody>
          <a:bodyPr>
            <a:spAutoFit/>
          </a:bodyPr>
          <a:lstStyle/>
          <a:p>
            <a:pPr fontAlgn="auto">
              <a:spcBef>
                <a:spcPct val="50000"/>
              </a:spcBef>
              <a:spcAft>
                <a:spcPts val="0"/>
              </a:spcAft>
            </a:pPr>
            <a:endParaRPr lang="ar-SA">
              <a:solidFill>
                <a:schemeClr val="bg2">
                  <a:lumMod val="10000"/>
                </a:schemeClr>
              </a:solidFill>
              <a:latin typeface="Arial"/>
              <a:cs typeface="B Nazanin" pitchFamily="2" charset="-78"/>
            </a:endParaRPr>
          </a:p>
        </p:txBody>
      </p:sp>
      <p:sp>
        <p:nvSpPr>
          <p:cNvPr id="41988" name="Text Box 4"/>
          <p:cNvSpPr txBox="1">
            <a:spLocks noChangeArrowheads="1"/>
          </p:cNvSpPr>
          <p:nvPr/>
        </p:nvSpPr>
        <p:spPr bwMode="auto">
          <a:xfrm>
            <a:off x="-76200" y="1752600"/>
            <a:ext cx="8915400" cy="701675"/>
          </a:xfrm>
          <a:prstGeom prst="rect">
            <a:avLst/>
          </a:prstGeom>
          <a:noFill/>
          <a:ln w="9525">
            <a:noFill/>
            <a:miter lim="800000"/>
            <a:headEnd/>
            <a:tailEnd/>
          </a:ln>
        </p:spPr>
        <p:txBody>
          <a:bodyPr>
            <a:spAutoFit/>
          </a:bodyPr>
          <a:lstStyle/>
          <a:p>
            <a:pPr fontAlgn="auto">
              <a:spcBef>
                <a:spcPct val="50000"/>
              </a:spcBef>
              <a:spcAft>
                <a:spcPts val="0"/>
              </a:spcAft>
            </a:pPr>
            <a:r>
              <a:rPr lang="fa-IR" sz="4000" b="1" dirty="0">
                <a:solidFill>
                  <a:schemeClr val="bg2">
                    <a:lumMod val="10000"/>
                  </a:schemeClr>
                </a:solidFill>
                <a:latin typeface="Times New Roman" pitchFamily="18" charset="0"/>
                <a:cs typeface="B Nazanin" pitchFamily="2" charset="-78"/>
              </a:rPr>
              <a:t>1.</a:t>
            </a:r>
            <a:r>
              <a:rPr lang="fa-IR" sz="2800" b="1" dirty="0">
                <a:solidFill>
                  <a:schemeClr val="bg2">
                    <a:lumMod val="10000"/>
                  </a:schemeClr>
                </a:solidFill>
                <a:latin typeface="Arial"/>
                <a:cs typeface="B Nazanin" pitchFamily="2" charset="-78"/>
              </a:rPr>
              <a:t> </a:t>
            </a:r>
            <a:r>
              <a:rPr lang="fa-IR" sz="4000" b="1" dirty="0" smtClean="0">
                <a:solidFill>
                  <a:srgbClr val="CC3300"/>
                </a:solidFill>
                <a:latin typeface="Times New Roman" pitchFamily="18" charset="0"/>
                <a:cs typeface="B Nazanin" pitchFamily="2" charset="-78"/>
              </a:rPr>
              <a:t>فراگير</a:t>
            </a:r>
            <a:endParaRPr lang="en-US" sz="4000" b="1" dirty="0">
              <a:solidFill>
                <a:schemeClr val="bg2">
                  <a:lumMod val="10000"/>
                </a:schemeClr>
              </a:solidFill>
              <a:latin typeface="Times New Roman" pitchFamily="18" charset="0"/>
              <a:cs typeface="B Nazanin" pitchFamily="2" charset="-78"/>
            </a:endParaRPr>
          </a:p>
        </p:txBody>
      </p:sp>
      <p:sp>
        <p:nvSpPr>
          <p:cNvPr id="15365" name="Text Box 5"/>
          <p:cNvSpPr txBox="1">
            <a:spLocks noChangeArrowheads="1"/>
          </p:cNvSpPr>
          <p:nvPr/>
        </p:nvSpPr>
        <p:spPr bwMode="auto">
          <a:xfrm>
            <a:off x="2971800" y="2895600"/>
            <a:ext cx="5562600" cy="366713"/>
          </a:xfrm>
          <a:prstGeom prst="rect">
            <a:avLst/>
          </a:prstGeom>
          <a:noFill/>
          <a:ln w="9525">
            <a:noFill/>
            <a:miter lim="800000"/>
            <a:headEnd/>
            <a:tailEnd/>
          </a:ln>
        </p:spPr>
        <p:txBody>
          <a:bodyPr>
            <a:spAutoFit/>
          </a:bodyPr>
          <a:lstStyle/>
          <a:p>
            <a:pPr fontAlgn="auto">
              <a:spcBef>
                <a:spcPct val="50000"/>
              </a:spcBef>
              <a:spcAft>
                <a:spcPts val="0"/>
              </a:spcAft>
            </a:pPr>
            <a:endParaRPr lang="ar-SA">
              <a:solidFill>
                <a:schemeClr val="bg2">
                  <a:lumMod val="10000"/>
                </a:schemeClr>
              </a:solidFill>
              <a:latin typeface="Arial"/>
              <a:cs typeface="B Nazanin" pitchFamily="2" charset="-78"/>
            </a:endParaRPr>
          </a:p>
        </p:txBody>
      </p:sp>
      <p:sp>
        <p:nvSpPr>
          <p:cNvPr id="41990" name="Text Box 6"/>
          <p:cNvSpPr txBox="1">
            <a:spLocks noChangeArrowheads="1"/>
          </p:cNvSpPr>
          <p:nvPr/>
        </p:nvSpPr>
        <p:spPr bwMode="auto">
          <a:xfrm>
            <a:off x="4419600" y="2438400"/>
            <a:ext cx="4343400" cy="1493838"/>
          </a:xfrm>
          <a:prstGeom prst="rect">
            <a:avLst/>
          </a:prstGeom>
          <a:noFill/>
          <a:ln w="9525">
            <a:noFill/>
            <a:miter lim="800000"/>
            <a:headEnd/>
            <a:tailEnd/>
          </a:ln>
        </p:spPr>
        <p:txBody>
          <a:bodyPr>
            <a:spAutoFit/>
          </a:bodyPr>
          <a:lstStyle/>
          <a:p>
            <a:pPr marL="342900" indent="-342900" fontAlgn="auto">
              <a:lnSpc>
                <a:spcPct val="180000"/>
              </a:lnSpc>
              <a:spcBef>
                <a:spcPts val="0"/>
              </a:spcBef>
              <a:spcAft>
                <a:spcPts val="0"/>
              </a:spcAft>
              <a:buClr>
                <a:srgbClr val="FF0000"/>
              </a:buClr>
              <a:buFont typeface="Wingdings" pitchFamily="2" charset="2"/>
              <a:buNone/>
            </a:pPr>
            <a:r>
              <a:rPr lang="fa-IR" sz="3600" b="1">
                <a:solidFill>
                  <a:schemeClr val="bg2">
                    <a:lumMod val="10000"/>
                  </a:schemeClr>
                </a:solidFill>
                <a:latin typeface="Times New Roman" pitchFamily="18" charset="0"/>
                <a:cs typeface="B Nazanin" pitchFamily="2" charset="-78"/>
              </a:rPr>
              <a:t>2. قابل تحقق واجرا</a:t>
            </a:r>
            <a:endParaRPr lang="ar-SA" sz="3600" b="1">
              <a:solidFill>
                <a:schemeClr val="bg2">
                  <a:lumMod val="10000"/>
                </a:schemeClr>
              </a:solidFill>
              <a:latin typeface="Times New Roman" pitchFamily="18" charset="0"/>
              <a:cs typeface="B Nazanin" pitchFamily="2" charset="-78"/>
            </a:endParaRPr>
          </a:p>
          <a:p>
            <a:pPr marL="342900" indent="-342900" fontAlgn="auto">
              <a:spcBef>
                <a:spcPct val="50000"/>
              </a:spcBef>
              <a:spcAft>
                <a:spcPts val="0"/>
              </a:spcAft>
            </a:pPr>
            <a:endParaRPr lang="en-US">
              <a:solidFill>
                <a:schemeClr val="bg2">
                  <a:lumMod val="10000"/>
                </a:schemeClr>
              </a:solidFill>
              <a:latin typeface="Arial"/>
              <a:cs typeface="B Nazanin" pitchFamily="2" charset="-78"/>
            </a:endParaRPr>
          </a:p>
        </p:txBody>
      </p:sp>
      <p:sp>
        <p:nvSpPr>
          <p:cNvPr id="41991" name="Text Box 7"/>
          <p:cNvSpPr txBox="1">
            <a:spLocks noChangeArrowheads="1"/>
          </p:cNvSpPr>
          <p:nvPr/>
        </p:nvSpPr>
        <p:spPr bwMode="auto">
          <a:xfrm>
            <a:off x="381000" y="3702050"/>
            <a:ext cx="8382000" cy="641350"/>
          </a:xfrm>
          <a:prstGeom prst="rect">
            <a:avLst/>
          </a:prstGeom>
          <a:noFill/>
          <a:ln w="9525">
            <a:noFill/>
            <a:miter lim="800000"/>
            <a:headEnd/>
            <a:tailEnd/>
          </a:ln>
        </p:spPr>
        <p:txBody>
          <a:bodyPr>
            <a:spAutoFit/>
          </a:bodyPr>
          <a:lstStyle/>
          <a:p>
            <a:pPr fontAlgn="auto">
              <a:spcBef>
                <a:spcPct val="50000"/>
              </a:spcBef>
              <a:spcAft>
                <a:spcPts val="0"/>
              </a:spcAft>
            </a:pPr>
            <a:r>
              <a:rPr lang="fa-IR" sz="3600" b="1" dirty="0">
                <a:solidFill>
                  <a:schemeClr val="bg2">
                    <a:lumMod val="10000"/>
                  </a:schemeClr>
                </a:solidFill>
                <a:latin typeface="Times New Roman" pitchFamily="18" charset="0"/>
                <a:cs typeface="B Nazanin" pitchFamily="2" charset="-78"/>
              </a:rPr>
              <a:t>3.</a:t>
            </a:r>
            <a:r>
              <a:rPr lang="fa-IR" sz="2400" b="1" dirty="0">
                <a:solidFill>
                  <a:schemeClr val="bg2">
                    <a:lumMod val="10000"/>
                  </a:schemeClr>
                </a:solidFill>
                <a:latin typeface="Arial"/>
                <a:cs typeface="B Nazanin" pitchFamily="2" charset="-78"/>
              </a:rPr>
              <a:t> </a:t>
            </a:r>
            <a:r>
              <a:rPr lang="fa-IR" sz="3600" b="1" dirty="0">
                <a:solidFill>
                  <a:schemeClr val="bg2">
                    <a:lumMod val="10000"/>
                  </a:schemeClr>
                </a:solidFill>
                <a:latin typeface="Times New Roman" pitchFamily="18" charset="0"/>
                <a:cs typeface="B Nazanin" pitchFamily="2" charset="-78"/>
              </a:rPr>
              <a:t>عاری از ابهام در سه سطح زبان، مفاهیم،  ساختار</a:t>
            </a:r>
            <a:endParaRPr lang="en-US" sz="3600" b="1" dirty="0">
              <a:solidFill>
                <a:schemeClr val="bg2">
                  <a:lumMod val="10000"/>
                </a:schemeClr>
              </a:solidFill>
              <a:latin typeface="Times New Roman" pitchFamily="18" charset="0"/>
              <a:cs typeface="B Nazanin" pitchFamily="2" charset="-78"/>
            </a:endParaRPr>
          </a:p>
        </p:txBody>
      </p:sp>
      <p:sp>
        <p:nvSpPr>
          <p:cNvPr id="41992" name="Rectangle 8"/>
          <p:cNvSpPr>
            <a:spLocks noChangeArrowheads="1"/>
          </p:cNvSpPr>
          <p:nvPr/>
        </p:nvSpPr>
        <p:spPr bwMode="auto">
          <a:xfrm>
            <a:off x="2590800" y="4252913"/>
            <a:ext cx="6172200" cy="978729"/>
          </a:xfrm>
          <a:prstGeom prst="rect">
            <a:avLst/>
          </a:prstGeom>
          <a:noFill/>
          <a:ln w="9525">
            <a:noFill/>
            <a:miter lim="800000"/>
            <a:headEnd/>
            <a:tailEnd/>
          </a:ln>
        </p:spPr>
        <p:txBody>
          <a:bodyPr>
            <a:spAutoFit/>
          </a:bodyPr>
          <a:lstStyle/>
          <a:p>
            <a:pPr marL="342900" indent="-342900" fontAlgn="auto">
              <a:lnSpc>
                <a:spcPct val="180000"/>
              </a:lnSpc>
              <a:spcBef>
                <a:spcPts val="0"/>
              </a:spcBef>
              <a:spcAft>
                <a:spcPts val="0"/>
              </a:spcAft>
              <a:buClr>
                <a:srgbClr val="FF0000"/>
              </a:buClr>
              <a:buFont typeface="Wingdings" pitchFamily="2" charset="2"/>
              <a:buNone/>
            </a:pPr>
            <a:r>
              <a:rPr lang="fa-IR" sz="3600" b="1" dirty="0">
                <a:solidFill>
                  <a:schemeClr val="bg2">
                    <a:lumMod val="10000"/>
                  </a:schemeClr>
                </a:solidFill>
                <a:latin typeface="Times New Roman" pitchFamily="18" charset="0"/>
                <a:cs typeface="B Nazanin" pitchFamily="2" charset="-78"/>
              </a:rPr>
              <a:t>4.</a:t>
            </a:r>
            <a:r>
              <a:rPr lang="fa-IR" sz="2400" b="1" dirty="0">
                <a:solidFill>
                  <a:schemeClr val="bg2">
                    <a:lumMod val="10000"/>
                  </a:schemeClr>
                </a:solidFill>
                <a:latin typeface="Arial"/>
                <a:cs typeface="B Nazanin" pitchFamily="2" charset="-78"/>
              </a:rPr>
              <a:t> </a:t>
            </a:r>
            <a:r>
              <a:rPr lang="fa-IR" sz="3600" b="1" dirty="0">
                <a:solidFill>
                  <a:schemeClr val="bg2">
                    <a:lumMod val="10000"/>
                  </a:schemeClr>
                </a:solidFill>
                <a:latin typeface="Times New Roman" pitchFamily="18" charset="0"/>
                <a:cs typeface="B Nazanin" pitchFamily="2" charset="-78"/>
              </a:rPr>
              <a:t>اولويت بندي در مسؤليتها</a:t>
            </a:r>
            <a:endParaRPr lang="ar-SA" sz="3600" b="1" dirty="0">
              <a:solidFill>
                <a:schemeClr val="bg2">
                  <a:lumMod val="10000"/>
                </a:schemeClr>
              </a:solidFill>
              <a:latin typeface="Times New Roman" pitchFamily="18" charset="0"/>
              <a:cs typeface="B Nazanin" pitchFamily="2" charset="-78"/>
            </a:endParaRPr>
          </a:p>
        </p:txBody>
      </p:sp>
      <p:sp>
        <p:nvSpPr>
          <p:cNvPr id="41993" name="Rectangle 9"/>
          <p:cNvSpPr>
            <a:spLocks noChangeArrowheads="1"/>
          </p:cNvSpPr>
          <p:nvPr/>
        </p:nvSpPr>
        <p:spPr bwMode="auto">
          <a:xfrm>
            <a:off x="5734778" y="5181600"/>
            <a:ext cx="3010760" cy="978729"/>
          </a:xfrm>
          <a:prstGeom prst="rect">
            <a:avLst/>
          </a:prstGeom>
          <a:noFill/>
          <a:ln w="9525">
            <a:noFill/>
            <a:miter lim="800000"/>
            <a:headEnd/>
            <a:tailEnd/>
          </a:ln>
        </p:spPr>
        <p:txBody>
          <a:bodyPr wrap="none">
            <a:spAutoFit/>
          </a:bodyPr>
          <a:lstStyle/>
          <a:p>
            <a:pPr marL="342900" indent="-342900" fontAlgn="auto">
              <a:lnSpc>
                <a:spcPct val="180000"/>
              </a:lnSpc>
              <a:spcBef>
                <a:spcPts val="0"/>
              </a:spcBef>
              <a:spcAft>
                <a:spcPts val="0"/>
              </a:spcAft>
              <a:buClr>
                <a:srgbClr val="FF0000"/>
              </a:buClr>
              <a:buFont typeface="Wingdings" pitchFamily="2" charset="2"/>
              <a:buNone/>
            </a:pPr>
            <a:r>
              <a:rPr lang="fa-IR" sz="3600" b="1" dirty="0">
                <a:solidFill>
                  <a:schemeClr val="bg2">
                    <a:lumMod val="10000"/>
                  </a:schemeClr>
                </a:solidFill>
                <a:latin typeface="Times New Roman" pitchFamily="18" charset="0"/>
                <a:cs typeface="B Nazanin" pitchFamily="2" charset="-78"/>
              </a:rPr>
              <a:t>5. </a:t>
            </a:r>
            <a:r>
              <a:rPr lang="fa-IR" sz="3600" b="1" dirty="0" smtClean="0">
                <a:solidFill>
                  <a:schemeClr val="bg2">
                    <a:lumMod val="10000"/>
                  </a:schemeClr>
                </a:solidFill>
                <a:latin typeface="Times New Roman" pitchFamily="18" charset="0"/>
                <a:cs typeface="B Nazanin" pitchFamily="2" charset="-78"/>
              </a:rPr>
              <a:t>متلائم </a:t>
            </a:r>
            <a:r>
              <a:rPr lang="fa-IR" sz="3600" b="1" dirty="0">
                <a:solidFill>
                  <a:schemeClr val="bg2">
                    <a:lumMod val="10000"/>
                  </a:schemeClr>
                </a:solidFill>
                <a:latin typeface="Times New Roman" pitchFamily="18" charset="0"/>
                <a:cs typeface="B Nazanin" pitchFamily="2" charset="-78"/>
              </a:rPr>
              <a:t>و سازگار</a:t>
            </a:r>
            <a:endParaRPr lang="fa-IR" altLang="en-US" sz="3600" b="1" dirty="0">
              <a:solidFill>
                <a:schemeClr val="bg2">
                  <a:lumMod val="10000"/>
                </a:schemeClr>
              </a:solidFill>
              <a:latin typeface="Times New Roman" pitchFamily="18" charset="0"/>
              <a:cs typeface="B Nazanin" pitchFamily="2" charset="-78"/>
            </a:endParaRPr>
          </a:p>
        </p:txBody>
      </p:sp>
      <p:sp>
        <p:nvSpPr>
          <p:cNvPr id="15371" name="Slide Number Placeholder 12"/>
          <p:cNvSpPr>
            <a:spLocks noGrp="1"/>
          </p:cNvSpPr>
          <p:nvPr>
            <p:ph type="sldNum" sz="quarter" idx="11"/>
          </p:nvPr>
        </p:nvSpPr>
        <p:spPr>
          <a:noFill/>
        </p:spPr>
        <p:txBody>
          <a:bodyPr/>
          <a:lstStyle/>
          <a:p>
            <a:fld id="{E8FA3183-564C-487D-99EF-E22FB916263A}" type="slidenum">
              <a:rPr lang="en-US" smtClean="0">
                <a:solidFill>
                  <a:srgbClr val="000000"/>
                </a:solidFill>
                <a:latin typeface="Arial" pitchFamily="34" charset="0"/>
                <a:cs typeface="Arial" pitchFamily="34" charset="0"/>
              </a:rPr>
              <a:pPr/>
              <a:t>79</a:t>
            </a:fld>
            <a:endParaRPr 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4080692224"/>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1988"/>
                                        </p:tgtEl>
                                        <p:attrNameLst>
                                          <p:attrName>style.visibility</p:attrName>
                                        </p:attrNameLst>
                                      </p:cBhvr>
                                      <p:to>
                                        <p:strVal val="visible"/>
                                      </p:to>
                                    </p:set>
                                    <p:anim calcmode="lin" valueType="num">
                                      <p:cBhvr>
                                        <p:cTn id="7" dur="500" fill="hold"/>
                                        <p:tgtEl>
                                          <p:spTgt spid="41988"/>
                                        </p:tgtEl>
                                        <p:attrNameLst>
                                          <p:attrName>ppt_w</p:attrName>
                                        </p:attrNameLst>
                                      </p:cBhvr>
                                      <p:tavLst>
                                        <p:tav tm="0">
                                          <p:val>
                                            <p:fltVal val="0"/>
                                          </p:val>
                                        </p:tav>
                                        <p:tav tm="100000">
                                          <p:val>
                                            <p:strVal val="#ppt_w"/>
                                          </p:val>
                                        </p:tav>
                                      </p:tavLst>
                                    </p:anim>
                                    <p:anim calcmode="lin" valueType="num">
                                      <p:cBhvr>
                                        <p:cTn id="8" dur="500" fill="hold"/>
                                        <p:tgtEl>
                                          <p:spTgt spid="41988"/>
                                        </p:tgtEl>
                                        <p:attrNameLst>
                                          <p:attrName>ppt_h</p:attrName>
                                        </p:attrNameLst>
                                      </p:cBhvr>
                                      <p:tavLst>
                                        <p:tav tm="0">
                                          <p:val>
                                            <p:fltVal val="0"/>
                                          </p:val>
                                        </p:tav>
                                        <p:tav tm="100000">
                                          <p:val>
                                            <p:strVal val="#ppt_h"/>
                                          </p:val>
                                        </p:tav>
                                      </p:tavLst>
                                    </p:anim>
                                    <p:animEffect transition="in" filter="fade">
                                      <p:cBhvr>
                                        <p:cTn id="9" dur="500"/>
                                        <p:tgtEl>
                                          <p:spTgt spid="41988"/>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41990"/>
                                        </p:tgtEl>
                                        <p:attrNameLst>
                                          <p:attrName>style.visibility</p:attrName>
                                        </p:attrNameLst>
                                      </p:cBhvr>
                                      <p:to>
                                        <p:strVal val="visible"/>
                                      </p:to>
                                    </p:set>
                                    <p:animEffect transition="in" filter="checkerboard(across)">
                                      <p:cBhvr>
                                        <p:cTn id="14" dur="500"/>
                                        <p:tgtEl>
                                          <p:spTgt spid="41990"/>
                                        </p:tgtEl>
                                      </p:cBhvr>
                                    </p:animEffect>
                                  </p:childTnLst>
                                </p:cTn>
                              </p:par>
                            </p:childTnLst>
                          </p:cTn>
                        </p:par>
                      </p:childTnLst>
                    </p:cTn>
                  </p:par>
                  <p:par>
                    <p:cTn id="15" fill="hold">
                      <p:stCondLst>
                        <p:cond delay="indefinite"/>
                      </p:stCondLst>
                      <p:childTnLst>
                        <p:par>
                          <p:cTn id="16" fill="hold">
                            <p:stCondLst>
                              <p:cond delay="0"/>
                            </p:stCondLst>
                            <p:childTnLst>
                              <p:par>
                                <p:cTn id="17" presetID="24" presetClass="entr" presetSubtype="0" fill="hold" grpId="0" nodeType="clickEffect">
                                  <p:stCondLst>
                                    <p:cond delay="0"/>
                                  </p:stCondLst>
                                  <p:childTnLst>
                                    <p:set>
                                      <p:cBhvr>
                                        <p:cTn id="18" dur="1" fill="hold">
                                          <p:stCondLst>
                                            <p:cond delay="0"/>
                                          </p:stCondLst>
                                        </p:cTn>
                                        <p:tgtEl>
                                          <p:spTgt spid="41991"/>
                                        </p:tgtEl>
                                        <p:attrNameLst>
                                          <p:attrName>style.visibility</p:attrName>
                                        </p:attrNameLst>
                                      </p:cBhvr>
                                      <p:to>
                                        <p:strVal val="visible"/>
                                      </p:to>
                                    </p:set>
                                    <p:anim to="" calcmode="lin" valueType="num">
                                      <p:cBhvr>
                                        <p:cTn id="19" dur="1" fill="hold"/>
                                        <p:tgtEl>
                                          <p:spTgt spid="41991"/>
                                        </p:tgtEl>
                                        <p:attrNameLst>
                                          <p:attrName/>
                                        </p:attrNameLst>
                                      </p:cBhvr>
                                    </p:anim>
                                  </p:childTnLst>
                                </p:cTn>
                              </p:par>
                            </p:childTnLst>
                          </p:cTn>
                        </p:par>
                      </p:childTnLst>
                    </p:cTn>
                  </p:par>
                  <p:par>
                    <p:cTn id="20" fill="hold">
                      <p:stCondLst>
                        <p:cond delay="indefinite"/>
                      </p:stCondLst>
                      <p:childTnLst>
                        <p:par>
                          <p:cTn id="21" fill="hold">
                            <p:stCondLst>
                              <p:cond delay="0"/>
                            </p:stCondLst>
                            <p:childTnLst>
                              <p:par>
                                <p:cTn id="22" presetID="24" presetClass="entr" presetSubtype="0" fill="hold" grpId="0" nodeType="clickEffect">
                                  <p:stCondLst>
                                    <p:cond delay="0"/>
                                  </p:stCondLst>
                                  <p:childTnLst>
                                    <p:set>
                                      <p:cBhvr>
                                        <p:cTn id="23" dur="1" fill="hold">
                                          <p:stCondLst>
                                            <p:cond delay="0"/>
                                          </p:stCondLst>
                                        </p:cTn>
                                        <p:tgtEl>
                                          <p:spTgt spid="41992"/>
                                        </p:tgtEl>
                                        <p:attrNameLst>
                                          <p:attrName>style.visibility</p:attrName>
                                        </p:attrNameLst>
                                      </p:cBhvr>
                                      <p:to>
                                        <p:strVal val="visible"/>
                                      </p:to>
                                    </p:set>
                                    <p:anim to="" calcmode="lin" valueType="num">
                                      <p:cBhvr>
                                        <p:cTn id="24" dur="1" fill="hold"/>
                                        <p:tgtEl>
                                          <p:spTgt spid="41992"/>
                                        </p:tgtEl>
                                        <p:attrNameLst>
                                          <p:attrName/>
                                        </p:attrNameLst>
                                      </p:cBhvr>
                                    </p:anim>
                                  </p:childTnLst>
                                </p:cTn>
                              </p:par>
                            </p:childTnLst>
                          </p:cTn>
                        </p:par>
                      </p:childTnLst>
                    </p:cTn>
                  </p:par>
                  <p:par>
                    <p:cTn id="25" fill="hold">
                      <p:stCondLst>
                        <p:cond delay="indefinite"/>
                      </p:stCondLst>
                      <p:childTnLst>
                        <p:par>
                          <p:cTn id="26" fill="hold">
                            <p:stCondLst>
                              <p:cond delay="0"/>
                            </p:stCondLst>
                            <p:childTnLst>
                              <p:par>
                                <p:cTn id="27" presetID="18" presetClass="entr" presetSubtype="12" fill="hold" grpId="0" nodeType="clickEffect">
                                  <p:stCondLst>
                                    <p:cond delay="0"/>
                                  </p:stCondLst>
                                  <p:childTnLst>
                                    <p:set>
                                      <p:cBhvr>
                                        <p:cTn id="28" dur="1" fill="hold">
                                          <p:stCondLst>
                                            <p:cond delay="0"/>
                                          </p:stCondLst>
                                        </p:cTn>
                                        <p:tgtEl>
                                          <p:spTgt spid="41993"/>
                                        </p:tgtEl>
                                        <p:attrNameLst>
                                          <p:attrName>style.visibility</p:attrName>
                                        </p:attrNameLst>
                                      </p:cBhvr>
                                      <p:to>
                                        <p:strVal val="visible"/>
                                      </p:to>
                                    </p:set>
                                    <p:animEffect transition="in" filter="strips(downLeft)">
                                      <p:cBhvr>
                                        <p:cTn id="29" dur="500"/>
                                        <p:tgtEl>
                                          <p:spTgt spid="41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p:bldP spid="41990" grpId="0"/>
      <p:bldP spid="41991" grpId="0"/>
      <p:bldP spid="41992" grpId="0"/>
      <p:bldP spid="4199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Slide Number Placeholder 21"/>
          <p:cNvSpPr>
            <a:spLocks noGrp="1"/>
          </p:cNvSpPr>
          <p:nvPr>
            <p:ph type="sldNum" sz="quarter" idx="11"/>
          </p:nvPr>
        </p:nvSpPr>
        <p:spPr>
          <a:noFill/>
        </p:spPr>
        <p:txBody>
          <a:bodyPr/>
          <a:lstStyle/>
          <a:p>
            <a:fld id="{007490B0-8D62-4977-8A65-8855D35454C4}" type="slidenum">
              <a:rPr lang="en-US" smtClean="0">
                <a:solidFill>
                  <a:srgbClr val="000000"/>
                </a:solidFill>
                <a:latin typeface="Arial" pitchFamily="34" charset="0"/>
                <a:cs typeface="Arial" pitchFamily="34" charset="0"/>
              </a:rPr>
              <a:pPr/>
              <a:t>80</a:t>
            </a:fld>
            <a:endParaRPr lang="en-US" smtClean="0">
              <a:solidFill>
                <a:srgbClr val="000000"/>
              </a:solidFill>
              <a:latin typeface="Arial" pitchFamily="34" charset="0"/>
              <a:cs typeface="Arial" pitchFamily="34" charset="0"/>
            </a:endParaRPr>
          </a:p>
        </p:txBody>
      </p:sp>
      <p:graphicFrame>
        <p:nvGraphicFramePr>
          <p:cNvPr id="20" name="Diagram 19"/>
          <p:cNvGraphicFramePr/>
          <p:nvPr/>
        </p:nvGraphicFramePr>
        <p:xfrm>
          <a:off x="838200" y="152400"/>
          <a:ext cx="7848600" cy="670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1427561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0">
                                            <p:graphicEl>
                                              <a:dgm id="{712135A2-103E-457E-A707-D1B99AF89CE0}"/>
                                            </p:graphicEl>
                                          </p:spTgt>
                                        </p:tgtEl>
                                        <p:attrNameLst>
                                          <p:attrName>style.visibility</p:attrName>
                                        </p:attrNameLst>
                                      </p:cBhvr>
                                      <p:to>
                                        <p:strVal val="visible"/>
                                      </p:to>
                                    </p:set>
                                    <p:anim calcmode="lin" valueType="num">
                                      <p:cBhvr>
                                        <p:cTn id="7" dur="1000" fill="hold"/>
                                        <p:tgtEl>
                                          <p:spTgt spid="20">
                                            <p:graphicEl>
                                              <a:dgm id="{712135A2-103E-457E-A707-D1B99AF89CE0}"/>
                                            </p:graphicEl>
                                          </p:spTgt>
                                        </p:tgtEl>
                                        <p:attrNameLst>
                                          <p:attrName>ppt_x</p:attrName>
                                        </p:attrNameLst>
                                      </p:cBhvr>
                                      <p:tavLst>
                                        <p:tav tm="0">
                                          <p:val>
                                            <p:strVal val="#ppt_x-.2"/>
                                          </p:val>
                                        </p:tav>
                                        <p:tav tm="100000">
                                          <p:val>
                                            <p:strVal val="#ppt_x"/>
                                          </p:val>
                                        </p:tav>
                                      </p:tavLst>
                                    </p:anim>
                                    <p:anim calcmode="lin" valueType="num">
                                      <p:cBhvr>
                                        <p:cTn id="8" dur="1000" fill="hold"/>
                                        <p:tgtEl>
                                          <p:spTgt spid="20">
                                            <p:graphicEl>
                                              <a:dgm id="{712135A2-103E-457E-A707-D1B99AF89CE0}"/>
                                            </p:graphic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0">
                                            <p:graphicEl>
                                              <a:dgm id="{712135A2-103E-457E-A707-D1B99AF89CE0}"/>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0">
                                            <p:graphicEl>
                                              <a:dgm id="{81ABB281-AE87-44A2-A043-2CB6D50F99A5}"/>
                                            </p:graphicEl>
                                          </p:spTgt>
                                        </p:tgtEl>
                                        <p:attrNameLst>
                                          <p:attrName>style.visibility</p:attrName>
                                        </p:attrNameLst>
                                      </p:cBhvr>
                                      <p:to>
                                        <p:strVal val="visible"/>
                                      </p:to>
                                    </p:set>
                                    <p:anim calcmode="lin" valueType="num">
                                      <p:cBhvr>
                                        <p:cTn id="14" dur="1000" fill="hold"/>
                                        <p:tgtEl>
                                          <p:spTgt spid="20">
                                            <p:graphicEl>
                                              <a:dgm id="{81ABB281-AE87-44A2-A043-2CB6D50F99A5}"/>
                                            </p:graphicEl>
                                          </p:spTgt>
                                        </p:tgtEl>
                                        <p:attrNameLst>
                                          <p:attrName>ppt_x</p:attrName>
                                        </p:attrNameLst>
                                      </p:cBhvr>
                                      <p:tavLst>
                                        <p:tav tm="0">
                                          <p:val>
                                            <p:strVal val="#ppt_x-.2"/>
                                          </p:val>
                                        </p:tav>
                                        <p:tav tm="100000">
                                          <p:val>
                                            <p:strVal val="#ppt_x"/>
                                          </p:val>
                                        </p:tav>
                                      </p:tavLst>
                                    </p:anim>
                                    <p:anim calcmode="lin" valueType="num">
                                      <p:cBhvr>
                                        <p:cTn id="15" dur="1000" fill="hold"/>
                                        <p:tgtEl>
                                          <p:spTgt spid="20">
                                            <p:graphicEl>
                                              <a:dgm id="{81ABB281-AE87-44A2-A043-2CB6D50F99A5}"/>
                                            </p:graphic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0">
                                            <p:graphicEl>
                                              <a:dgm id="{81ABB281-AE87-44A2-A043-2CB6D50F99A5}"/>
                                            </p:graphicEl>
                                          </p:spTgt>
                                        </p:tgtEl>
                                      </p:cBhvr>
                                    </p:animEffect>
                                  </p:childTnLst>
                                </p:cTn>
                              </p:par>
                              <p:par>
                                <p:cTn id="17" presetID="29" presetClass="entr" presetSubtype="0" fill="hold" grpId="0" nodeType="withEffect">
                                  <p:stCondLst>
                                    <p:cond delay="0"/>
                                  </p:stCondLst>
                                  <p:childTnLst>
                                    <p:set>
                                      <p:cBhvr>
                                        <p:cTn id="18" dur="1" fill="hold">
                                          <p:stCondLst>
                                            <p:cond delay="0"/>
                                          </p:stCondLst>
                                        </p:cTn>
                                        <p:tgtEl>
                                          <p:spTgt spid="20">
                                            <p:graphicEl>
                                              <a:dgm id="{C35A7AB5-679C-42D5-A354-9840DF01F893}"/>
                                            </p:graphicEl>
                                          </p:spTgt>
                                        </p:tgtEl>
                                        <p:attrNameLst>
                                          <p:attrName>style.visibility</p:attrName>
                                        </p:attrNameLst>
                                      </p:cBhvr>
                                      <p:to>
                                        <p:strVal val="visible"/>
                                      </p:to>
                                    </p:set>
                                    <p:anim calcmode="lin" valueType="num">
                                      <p:cBhvr>
                                        <p:cTn id="19" dur="1000" fill="hold"/>
                                        <p:tgtEl>
                                          <p:spTgt spid="20">
                                            <p:graphicEl>
                                              <a:dgm id="{C35A7AB5-679C-42D5-A354-9840DF01F893}"/>
                                            </p:graphicEl>
                                          </p:spTgt>
                                        </p:tgtEl>
                                        <p:attrNameLst>
                                          <p:attrName>ppt_x</p:attrName>
                                        </p:attrNameLst>
                                      </p:cBhvr>
                                      <p:tavLst>
                                        <p:tav tm="0">
                                          <p:val>
                                            <p:strVal val="#ppt_x-.2"/>
                                          </p:val>
                                        </p:tav>
                                        <p:tav tm="100000">
                                          <p:val>
                                            <p:strVal val="#ppt_x"/>
                                          </p:val>
                                        </p:tav>
                                      </p:tavLst>
                                    </p:anim>
                                    <p:anim calcmode="lin" valueType="num">
                                      <p:cBhvr>
                                        <p:cTn id="20" dur="1000" fill="hold"/>
                                        <p:tgtEl>
                                          <p:spTgt spid="20">
                                            <p:graphicEl>
                                              <a:dgm id="{C35A7AB5-679C-42D5-A354-9840DF01F893}"/>
                                            </p:graphic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20">
                                            <p:graphicEl>
                                              <a:dgm id="{C35A7AB5-679C-42D5-A354-9840DF01F893}"/>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grpId="0" nodeType="clickEffect">
                                  <p:stCondLst>
                                    <p:cond delay="0"/>
                                  </p:stCondLst>
                                  <p:childTnLst>
                                    <p:set>
                                      <p:cBhvr>
                                        <p:cTn id="25" dur="1" fill="hold">
                                          <p:stCondLst>
                                            <p:cond delay="0"/>
                                          </p:stCondLst>
                                        </p:cTn>
                                        <p:tgtEl>
                                          <p:spTgt spid="20">
                                            <p:graphicEl>
                                              <a:dgm id="{DDCF478F-BB8B-409F-A201-4CDDC9B1E0B8}"/>
                                            </p:graphicEl>
                                          </p:spTgt>
                                        </p:tgtEl>
                                        <p:attrNameLst>
                                          <p:attrName>style.visibility</p:attrName>
                                        </p:attrNameLst>
                                      </p:cBhvr>
                                      <p:to>
                                        <p:strVal val="visible"/>
                                      </p:to>
                                    </p:set>
                                    <p:anim calcmode="lin" valueType="num">
                                      <p:cBhvr>
                                        <p:cTn id="26" dur="1000" fill="hold"/>
                                        <p:tgtEl>
                                          <p:spTgt spid="20">
                                            <p:graphicEl>
                                              <a:dgm id="{DDCF478F-BB8B-409F-A201-4CDDC9B1E0B8}"/>
                                            </p:graphicEl>
                                          </p:spTgt>
                                        </p:tgtEl>
                                        <p:attrNameLst>
                                          <p:attrName>ppt_x</p:attrName>
                                        </p:attrNameLst>
                                      </p:cBhvr>
                                      <p:tavLst>
                                        <p:tav tm="0">
                                          <p:val>
                                            <p:strVal val="#ppt_x-.2"/>
                                          </p:val>
                                        </p:tav>
                                        <p:tav tm="100000">
                                          <p:val>
                                            <p:strVal val="#ppt_x"/>
                                          </p:val>
                                        </p:tav>
                                      </p:tavLst>
                                    </p:anim>
                                    <p:anim calcmode="lin" valueType="num">
                                      <p:cBhvr>
                                        <p:cTn id="27" dur="1000" fill="hold"/>
                                        <p:tgtEl>
                                          <p:spTgt spid="20">
                                            <p:graphicEl>
                                              <a:dgm id="{DDCF478F-BB8B-409F-A201-4CDDC9B1E0B8}"/>
                                            </p:graphic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20">
                                            <p:graphicEl>
                                              <a:dgm id="{DDCF478F-BB8B-409F-A201-4CDDC9B1E0B8}"/>
                                            </p:graphicEl>
                                          </p:spTgt>
                                        </p:tgtEl>
                                      </p:cBhvr>
                                    </p:animEffect>
                                  </p:childTnLst>
                                </p:cTn>
                              </p:par>
                              <p:par>
                                <p:cTn id="29" presetID="29" presetClass="entr" presetSubtype="0" fill="hold" grpId="0" nodeType="withEffect">
                                  <p:stCondLst>
                                    <p:cond delay="0"/>
                                  </p:stCondLst>
                                  <p:childTnLst>
                                    <p:set>
                                      <p:cBhvr>
                                        <p:cTn id="30" dur="1" fill="hold">
                                          <p:stCondLst>
                                            <p:cond delay="0"/>
                                          </p:stCondLst>
                                        </p:cTn>
                                        <p:tgtEl>
                                          <p:spTgt spid="20">
                                            <p:graphicEl>
                                              <a:dgm id="{B7407200-EFCB-40A4-82BE-774749537A1B}"/>
                                            </p:graphicEl>
                                          </p:spTgt>
                                        </p:tgtEl>
                                        <p:attrNameLst>
                                          <p:attrName>style.visibility</p:attrName>
                                        </p:attrNameLst>
                                      </p:cBhvr>
                                      <p:to>
                                        <p:strVal val="visible"/>
                                      </p:to>
                                    </p:set>
                                    <p:anim calcmode="lin" valueType="num">
                                      <p:cBhvr>
                                        <p:cTn id="31" dur="1000" fill="hold"/>
                                        <p:tgtEl>
                                          <p:spTgt spid="20">
                                            <p:graphicEl>
                                              <a:dgm id="{B7407200-EFCB-40A4-82BE-774749537A1B}"/>
                                            </p:graphicEl>
                                          </p:spTgt>
                                        </p:tgtEl>
                                        <p:attrNameLst>
                                          <p:attrName>ppt_x</p:attrName>
                                        </p:attrNameLst>
                                      </p:cBhvr>
                                      <p:tavLst>
                                        <p:tav tm="0">
                                          <p:val>
                                            <p:strVal val="#ppt_x-.2"/>
                                          </p:val>
                                        </p:tav>
                                        <p:tav tm="100000">
                                          <p:val>
                                            <p:strVal val="#ppt_x"/>
                                          </p:val>
                                        </p:tav>
                                      </p:tavLst>
                                    </p:anim>
                                    <p:anim calcmode="lin" valueType="num">
                                      <p:cBhvr>
                                        <p:cTn id="32" dur="1000" fill="hold"/>
                                        <p:tgtEl>
                                          <p:spTgt spid="20">
                                            <p:graphicEl>
                                              <a:dgm id="{B7407200-EFCB-40A4-82BE-774749537A1B}"/>
                                            </p:graphicEl>
                                          </p:spTgt>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0">
                                            <p:graphicEl>
                                              <a:dgm id="{B7407200-EFCB-40A4-82BE-774749537A1B}"/>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20">
                                            <p:graphicEl>
                                              <a:dgm id="{350A550B-7CC3-407F-94F1-B7159B9F40E8}"/>
                                            </p:graphicEl>
                                          </p:spTgt>
                                        </p:tgtEl>
                                        <p:attrNameLst>
                                          <p:attrName>style.visibility</p:attrName>
                                        </p:attrNameLst>
                                      </p:cBhvr>
                                      <p:to>
                                        <p:strVal val="visible"/>
                                      </p:to>
                                    </p:set>
                                    <p:anim calcmode="lin" valueType="num">
                                      <p:cBhvr>
                                        <p:cTn id="38" dur="1000" fill="hold"/>
                                        <p:tgtEl>
                                          <p:spTgt spid="20">
                                            <p:graphicEl>
                                              <a:dgm id="{350A550B-7CC3-407F-94F1-B7159B9F40E8}"/>
                                            </p:graphicEl>
                                          </p:spTgt>
                                        </p:tgtEl>
                                        <p:attrNameLst>
                                          <p:attrName>ppt_x</p:attrName>
                                        </p:attrNameLst>
                                      </p:cBhvr>
                                      <p:tavLst>
                                        <p:tav tm="0">
                                          <p:val>
                                            <p:strVal val="#ppt_x-.2"/>
                                          </p:val>
                                        </p:tav>
                                        <p:tav tm="100000">
                                          <p:val>
                                            <p:strVal val="#ppt_x"/>
                                          </p:val>
                                        </p:tav>
                                      </p:tavLst>
                                    </p:anim>
                                    <p:anim calcmode="lin" valueType="num">
                                      <p:cBhvr>
                                        <p:cTn id="39" dur="1000" fill="hold"/>
                                        <p:tgtEl>
                                          <p:spTgt spid="20">
                                            <p:graphicEl>
                                              <a:dgm id="{350A550B-7CC3-407F-94F1-B7159B9F40E8}"/>
                                            </p:graphicEl>
                                          </p:spTgt>
                                        </p:tgtEl>
                                        <p:attrNameLst>
                                          <p:attrName>ppt_y</p:attrName>
                                        </p:attrNameLst>
                                      </p:cBhvr>
                                      <p:tavLst>
                                        <p:tav tm="0">
                                          <p:val>
                                            <p:strVal val="#ppt_y"/>
                                          </p:val>
                                        </p:tav>
                                        <p:tav tm="100000">
                                          <p:val>
                                            <p:strVal val="#ppt_y"/>
                                          </p:val>
                                        </p:tav>
                                      </p:tavLst>
                                    </p:anim>
                                    <p:animEffect transition="in" filter="wipe(right)" prLst="gradientSize: 0.1">
                                      <p:cBhvr>
                                        <p:cTn id="40" dur="1000"/>
                                        <p:tgtEl>
                                          <p:spTgt spid="20">
                                            <p:graphicEl>
                                              <a:dgm id="{350A550B-7CC3-407F-94F1-B7159B9F40E8}"/>
                                            </p:graphicEl>
                                          </p:spTgt>
                                        </p:tgtEl>
                                      </p:cBhvr>
                                    </p:animEffect>
                                  </p:childTnLst>
                                </p:cTn>
                              </p:par>
                              <p:par>
                                <p:cTn id="41" presetID="29" presetClass="entr" presetSubtype="0" fill="hold" grpId="0" nodeType="withEffect">
                                  <p:stCondLst>
                                    <p:cond delay="0"/>
                                  </p:stCondLst>
                                  <p:childTnLst>
                                    <p:set>
                                      <p:cBhvr>
                                        <p:cTn id="42" dur="1" fill="hold">
                                          <p:stCondLst>
                                            <p:cond delay="0"/>
                                          </p:stCondLst>
                                        </p:cTn>
                                        <p:tgtEl>
                                          <p:spTgt spid="20">
                                            <p:graphicEl>
                                              <a:dgm id="{2890869C-CE6F-44FA-A373-88039B5E0A40}"/>
                                            </p:graphicEl>
                                          </p:spTgt>
                                        </p:tgtEl>
                                        <p:attrNameLst>
                                          <p:attrName>style.visibility</p:attrName>
                                        </p:attrNameLst>
                                      </p:cBhvr>
                                      <p:to>
                                        <p:strVal val="visible"/>
                                      </p:to>
                                    </p:set>
                                    <p:anim calcmode="lin" valueType="num">
                                      <p:cBhvr>
                                        <p:cTn id="43" dur="1000" fill="hold"/>
                                        <p:tgtEl>
                                          <p:spTgt spid="20">
                                            <p:graphicEl>
                                              <a:dgm id="{2890869C-CE6F-44FA-A373-88039B5E0A40}"/>
                                            </p:graphicEl>
                                          </p:spTgt>
                                        </p:tgtEl>
                                        <p:attrNameLst>
                                          <p:attrName>ppt_x</p:attrName>
                                        </p:attrNameLst>
                                      </p:cBhvr>
                                      <p:tavLst>
                                        <p:tav tm="0">
                                          <p:val>
                                            <p:strVal val="#ppt_x-.2"/>
                                          </p:val>
                                        </p:tav>
                                        <p:tav tm="100000">
                                          <p:val>
                                            <p:strVal val="#ppt_x"/>
                                          </p:val>
                                        </p:tav>
                                      </p:tavLst>
                                    </p:anim>
                                    <p:anim calcmode="lin" valueType="num">
                                      <p:cBhvr>
                                        <p:cTn id="44" dur="1000" fill="hold"/>
                                        <p:tgtEl>
                                          <p:spTgt spid="20">
                                            <p:graphicEl>
                                              <a:dgm id="{2890869C-CE6F-44FA-A373-88039B5E0A40}"/>
                                            </p:graphicEl>
                                          </p:spTgt>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0">
                                            <p:graphicEl>
                                              <a:dgm id="{2890869C-CE6F-44FA-A373-88039B5E0A40}"/>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grpId="0" nodeType="clickEffect">
                                  <p:stCondLst>
                                    <p:cond delay="0"/>
                                  </p:stCondLst>
                                  <p:childTnLst>
                                    <p:set>
                                      <p:cBhvr>
                                        <p:cTn id="49" dur="1" fill="hold">
                                          <p:stCondLst>
                                            <p:cond delay="0"/>
                                          </p:stCondLst>
                                        </p:cTn>
                                        <p:tgtEl>
                                          <p:spTgt spid="20">
                                            <p:graphicEl>
                                              <a:dgm id="{0E1AC710-6691-452A-A024-B1B80BD2BBAA}"/>
                                            </p:graphicEl>
                                          </p:spTgt>
                                        </p:tgtEl>
                                        <p:attrNameLst>
                                          <p:attrName>style.visibility</p:attrName>
                                        </p:attrNameLst>
                                      </p:cBhvr>
                                      <p:to>
                                        <p:strVal val="visible"/>
                                      </p:to>
                                    </p:set>
                                    <p:anim calcmode="lin" valueType="num">
                                      <p:cBhvr>
                                        <p:cTn id="50" dur="1000" fill="hold"/>
                                        <p:tgtEl>
                                          <p:spTgt spid="20">
                                            <p:graphicEl>
                                              <a:dgm id="{0E1AC710-6691-452A-A024-B1B80BD2BBAA}"/>
                                            </p:graphicEl>
                                          </p:spTgt>
                                        </p:tgtEl>
                                        <p:attrNameLst>
                                          <p:attrName>ppt_x</p:attrName>
                                        </p:attrNameLst>
                                      </p:cBhvr>
                                      <p:tavLst>
                                        <p:tav tm="0">
                                          <p:val>
                                            <p:strVal val="#ppt_x-.2"/>
                                          </p:val>
                                        </p:tav>
                                        <p:tav tm="100000">
                                          <p:val>
                                            <p:strVal val="#ppt_x"/>
                                          </p:val>
                                        </p:tav>
                                      </p:tavLst>
                                    </p:anim>
                                    <p:anim calcmode="lin" valueType="num">
                                      <p:cBhvr>
                                        <p:cTn id="51" dur="1000" fill="hold"/>
                                        <p:tgtEl>
                                          <p:spTgt spid="20">
                                            <p:graphicEl>
                                              <a:dgm id="{0E1AC710-6691-452A-A024-B1B80BD2BBAA}"/>
                                            </p:graphic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20">
                                            <p:graphicEl>
                                              <a:dgm id="{0E1AC710-6691-452A-A024-B1B80BD2BBAA}"/>
                                            </p:graphicEl>
                                          </p:spTgt>
                                        </p:tgtEl>
                                      </p:cBhvr>
                                    </p:animEffect>
                                  </p:childTnLst>
                                </p:cTn>
                              </p:par>
                              <p:par>
                                <p:cTn id="53" presetID="29" presetClass="entr" presetSubtype="0" fill="hold" grpId="0" nodeType="withEffect">
                                  <p:stCondLst>
                                    <p:cond delay="0"/>
                                  </p:stCondLst>
                                  <p:childTnLst>
                                    <p:set>
                                      <p:cBhvr>
                                        <p:cTn id="54" dur="1" fill="hold">
                                          <p:stCondLst>
                                            <p:cond delay="0"/>
                                          </p:stCondLst>
                                        </p:cTn>
                                        <p:tgtEl>
                                          <p:spTgt spid="20">
                                            <p:graphicEl>
                                              <a:dgm id="{3C5C7AC7-A069-4905-B5C8-AAD7CA0D0888}"/>
                                            </p:graphicEl>
                                          </p:spTgt>
                                        </p:tgtEl>
                                        <p:attrNameLst>
                                          <p:attrName>style.visibility</p:attrName>
                                        </p:attrNameLst>
                                      </p:cBhvr>
                                      <p:to>
                                        <p:strVal val="visible"/>
                                      </p:to>
                                    </p:set>
                                    <p:anim calcmode="lin" valueType="num">
                                      <p:cBhvr>
                                        <p:cTn id="55" dur="1000" fill="hold"/>
                                        <p:tgtEl>
                                          <p:spTgt spid="20">
                                            <p:graphicEl>
                                              <a:dgm id="{3C5C7AC7-A069-4905-B5C8-AAD7CA0D0888}"/>
                                            </p:graphicEl>
                                          </p:spTgt>
                                        </p:tgtEl>
                                        <p:attrNameLst>
                                          <p:attrName>ppt_x</p:attrName>
                                        </p:attrNameLst>
                                      </p:cBhvr>
                                      <p:tavLst>
                                        <p:tav tm="0">
                                          <p:val>
                                            <p:strVal val="#ppt_x-.2"/>
                                          </p:val>
                                        </p:tav>
                                        <p:tav tm="100000">
                                          <p:val>
                                            <p:strVal val="#ppt_x"/>
                                          </p:val>
                                        </p:tav>
                                      </p:tavLst>
                                    </p:anim>
                                    <p:anim calcmode="lin" valueType="num">
                                      <p:cBhvr>
                                        <p:cTn id="56" dur="1000" fill="hold"/>
                                        <p:tgtEl>
                                          <p:spTgt spid="20">
                                            <p:graphicEl>
                                              <a:dgm id="{3C5C7AC7-A069-4905-B5C8-AAD7CA0D0888}"/>
                                            </p:graphicEl>
                                          </p:spTgt>
                                        </p:tgtEl>
                                        <p:attrNameLst>
                                          <p:attrName>ppt_y</p:attrName>
                                        </p:attrNameLst>
                                      </p:cBhvr>
                                      <p:tavLst>
                                        <p:tav tm="0">
                                          <p:val>
                                            <p:strVal val="#ppt_y"/>
                                          </p:val>
                                        </p:tav>
                                        <p:tav tm="100000">
                                          <p:val>
                                            <p:strVal val="#ppt_y"/>
                                          </p:val>
                                        </p:tav>
                                      </p:tavLst>
                                    </p:anim>
                                    <p:animEffect transition="in" filter="wipe(right)" prLst="gradientSize: 0.1">
                                      <p:cBhvr>
                                        <p:cTn id="57" dur="1000"/>
                                        <p:tgtEl>
                                          <p:spTgt spid="20">
                                            <p:graphicEl>
                                              <a:dgm id="{3C5C7AC7-A069-4905-B5C8-AAD7CA0D0888}"/>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9" presetClass="entr" presetSubtype="0" fill="hold" grpId="0" nodeType="clickEffect">
                                  <p:stCondLst>
                                    <p:cond delay="0"/>
                                  </p:stCondLst>
                                  <p:childTnLst>
                                    <p:set>
                                      <p:cBhvr>
                                        <p:cTn id="61" dur="1" fill="hold">
                                          <p:stCondLst>
                                            <p:cond delay="0"/>
                                          </p:stCondLst>
                                        </p:cTn>
                                        <p:tgtEl>
                                          <p:spTgt spid="20">
                                            <p:graphicEl>
                                              <a:dgm id="{9DFD8AF8-4C59-490D-B5EE-7BDFC56C4C40}"/>
                                            </p:graphicEl>
                                          </p:spTgt>
                                        </p:tgtEl>
                                        <p:attrNameLst>
                                          <p:attrName>style.visibility</p:attrName>
                                        </p:attrNameLst>
                                      </p:cBhvr>
                                      <p:to>
                                        <p:strVal val="visible"/>
                                      </p:to>
                                    </p:set>
                                    <p:anim calcmode="lin" valueType="num">
                                      <p:cBhvr>
                                        <p:cTn id="62" dur="1000" fill="hold"/>
                                        <p:tgtEl>
                                          <p:spTgt spid="20">
                                            <p:graphicEl>
                                              <a:dgm id="{9DFD8AF8-4C59-490D-B5EE-7BDFC56C4C40}"/>
                                            </p:graphicEl>
                                          </p:spTgt>
                                        </p:tgtEl>
                                        <p:attrNameLst>
                                          <p:attrName>ppt_x</p:attrName>
                                        </p:attrNameLst>
                                      </p:cBhvr>
                                      <p:tavLst>
                                        <p:tav tm="0">
                                          <p:val>
                                            <p:strVal val="#ppt_x-.2"/>
                                          </p:val>
                                        </p:tav>
                                        <p:tav tm="100000">
                                          <p:val>
                                            <p:strVal val="#ppt_x"/>
                                          </p:val>
                                        </p:tav>
                                      </p:tavLst>
                                    </p:anim>
                                    <p:anim calcmode="lin" valueType="num">
                                      <p:cBhvr>
                                        <p:cTn id="63" dur="1000" fill="hold"/>
                                        <p:tgtEl>
                                          <p:spTgt spid="20">
                                            <p:graphicEl>
                                              <a:dgm id="{9DFD8AF8-4C59-490D-B5EE-7BDFC56C4C40}"/>
                                            </p:graphicEl>
                                          </p:spTgt>
                                        </p:tgtEl>
                                        <p:attrNameLst>
                                          <p:attrName>ppt_y</p:attrName>
                                        </p:attrNameLst>
                                      </p:cBhvr>
                                      <p:tavLst>
                                        <p:tav tm="0">
                                          <p:val>
                                            <p:strVal val="#ppt_y"/>
                                          </p:val>
                                        </p:tav>
                                        <p:tav tm="100000">
                                          <p:val>
                                            <p:strVal val="#ppt_y"/>
                                          </p:val>
                                        </p:tav>
                                      </p:tavLst>
                                    </p:anim>
                                    <p:animEffect transition="in" filter="wipe(right)" prLst="gradientSize: 0.1">
                                      <p:cBhvr>
                                        <p:cTn id="64" dur="1000"/>
                                        <p:tgtEl>
                                          <p:spTgt spid="20">
                                            <p:graphicEl>
                                              <a:dgm id="{9DFD8AF8-4C59-490D-B5EE-7BDFC56C4C40}"/>
                                            </p:graphicEl>
                                          </p:spTgt>
                                        </p:tgtEl>
                                      </p:cBhvr>
                                    </p:animEffect>
                                  </p:childTnLst>
                                </p:cTn>
                              </p:par>
                              <p:par>
                                <p:cTn id="65" presetID="29" presetClass="entr" presetSubtype="0" fill="hold" grpId="0" nodeType="withEffect">
                                  <p:stCondLst>
                                    <p:cond delay="0"/>
                                  </p:stCondLst>
                                  <p:childTnLst>
                                    <p:set>
                                      <p:cBhvr>
                                        <p:cTn id="66" dur="1" fill="hold">
                                          <p:stCondLst>
                                            <p:cond delay="0"/>
                                          </p:stCondLst>
                                        </p:cTn>
                                        <p:tgtEl>
                                          <p:spTgt spid="20">
                                            <p:graphicEl>
                                              <a:dgm id="{7C5AE79F-5C4E-4DA1-B70A-B261A81F8012}"/>
                                            </p:graphicEl>
                                          </p:spTgt>
                                        </p:tgtEl>
                                        <p:attrNameLst>
                                          <p:attrName>style.visibility</p:attrName>
                                        </p:attrNameLst>
                                      </p:cBhvr>
                                      <p:to>
                                        <p:strVal val="visible"/>
                                      </p:to>
                                    </p:set>
                                    <p:anim calcmode="lin" valueType="num">
                                      <p:cBhvr>
                                        <p:cTn id="67" dur="1000" fill="hold"/>
                                        <p:tgtEl>
                                          <p:spTgt spid="20">
                                            <p:graphicEl>
                                              <a:dgm id="{7C5AE79F-5C4E-4DA1-B70A-B261A81F8012}"/>
                                            </p:graphicEl>
                                          </p:spTgt>
                                        </p:tgtEl>
                                        <p:attrNameLst>
                                          <p:attrName>ppt_x</p:attrName>
                                        </p:attrNameLst>
                                      </p:cBhvr>
                                      <p:tavLst>
                                        <p:tav tm="0">
                                          <p:val>
                                            <p:strVal val="#ppt_x-.2"/>
                                          </p:val>
                                        </p:tav>
                                        <p:tav tm="100000">
                                          <p:val>
                                            <p:strVal val="#ppt_x"/>
                                          </p:val>
                                        </p:tav>
                                      </p:tavLst>
                                    </p:anim>
                                    <p:anim calcmode="lin" valueType="num">
                                      <p:cBhvr>
                                        <p:cTn id="68" dur="1000" fill="hold"/>
                                        <p:tgtEl>
                                          <p:spTgt spid="20">
                                            <p:graphicEl>
                                              <a:dgm id="{7C5AE79F-5C4E-4DA1-B70A-B261A81F8012}"/>
                                            </p:graphicEl>
                                          </p:spTgt>
                                        </p:tgtEl>
                                        <p:attrNameLst>
                                          <p:attrName>ppt_y</p:attrName>
                                        </p:attrNameLst>
                                      </p:cBhvr>
                                      <p:tavLst>
                                        <p:tav tm="0">
                                          <p:val>
                                            <p:strVal val="#ppt_y"/>
                                          </p:val>
                                        </p:tav>
                                        <p:tav tm="100000">
                                          <p:val>
                                            <p:strVal val="#ppt_y"/>
                                          </p:val>
                                        </p:tav>
                                      </p:tavLst>
                                    </p:anim>
                                    <p:animEffect transition="in" filter="wipe(right)" prLst="gradientSize: 0.1">
                                      <p:cBhvr>
                                        <p:cTn id="69" dur="1000"/>
                                        <p:tgtEl>
                                          <p:spTgt spid="20">
                                            <p:graphicEl>
                                              <a:dgm id="{7C5AE79F-5C4E-4DA1-B70A-B261A81F8012}"/>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9" presetClass="entr" presetSubtype="0" fill="hold" grpId="0" nodeType="clickEffect">
                                  <p:stCondLst>
                                    <p:cond delay="0"/>
                                  </p:stCondLst>
                                  <p:childTnLst>
                                    <p:set>
                                      <p:cBhvr>
                                        <p:cTn id="73" dur="1" fill="hold">
                                          <p:stCondLst>
                                            <p:cond delay="0"/>
                                          </p:stCondLst>
                                        </p:cTn>
                                        <p:tgtEl>
                                          <p:spTgt spid="20">
                                            <p:graphicEl>
                                              <a:dgm id="{AA61DAC0-F9D5-4F01-8B1A-175E0269F3D7}"/>
                                            </p:graphicEl>
                                          </p:spTgt>
                                        </p:tgtEl>
                                        <p:attrNameLst>
                                          <p:attrName>style.visibility</p:attrName>
                                        </p:attrNameLst>
                                      </p:cBhvr>
                                      <p:to>
                                        <p:strVal val="visible"/>
                                      </p:to>
                                    </p:set>
                                    <p:anim calcmode="lin" valueType="num">
                                      <p:cBhvr>
                                        <p:cTn id="74" dur="1000" fill="hold"/>
                                        <p:tgtEl>
                                          <p:spTgt spid="20">
                                            <p:graphicEl>
                                              <a:dgm id="{AA61DAC0-F9D5-4F01-8B1A-175E0269F3D7}"/>
                                            </p:graphicEl>
                                          </p:spTgt>
                                        </p:tgtEl>
                                        <p:attrNameLst>
                                          <p:attrName>ppt_x</p:attrName>
                                        </p:attrNameLst>
                                      </p:cBhvr>
                                      <p:tavLst>
                                        <p:tav tm="0">
                                          <p:val>
                                            <p:strVal val="#ppt_x-.2"/>
                                          </p:val>
                                        </p:tav>
                                        <p:tav tm="100000">
                                          <p:val>
                                            <p:strVal val="#ppt_x"/>
                                          </p:val>
                                        </p:tav>
                                      </p:tavLst>
                                    </p:anim>
                                    <p:anim calcmode="lin" valueType="num">
                                      <p:cBhvr>
                                        <p:cTn id="75" dur="1000" fill="hold"/>
                                        <p:tgtEl>
                                          <p:spTgt spid="20">
                                            <p:graphicEl>
                                              <a:dgm id="{AA61DAC0-F9D5-4F01-8B1A-175E0269F3D7}"/>
                                            </p:graphicEl>
                                          </p:spTgt>
                                        </p:tgtEl>
                                        <p:attrNameLst>
                                          <p:attrName>ppt_y</p:attrName>
                                        </p:attrNameLst>
                                      </p:cBhvr>
                                      <p:tavLst>
                                        <p:tav tm="0">
                                          <p:val>
                                            <p:strVal val="#ppt_y"/>
                                          </p:val>
                                        </p:tav>
                                        <p:tav tm="100000">
                                          <p:val>
                                            <p:strVal val="#ppt_y"/>
                                          </p:val>
                                        </p:tav>
                                      </p:tavLst>
                                    </p:anim>
                                    <p:animEffect transition="in" filter="wipe(right)" prLst="gradientSize: 0.1">
                                      <p:cBhvr>
                                        <p:cTn id="76" dur="1000"/>
                                        <p:tgtEl>
                                          <p:spTgt spid="20">
                                            <p:graphicEl>
                                              <a:dgm id="{AA61DAC0-F9D5-4F01-8B1A-175E0269F3D7}"/>
                                            </p:graphicEl>
                                          </p:spTgt>
                                        </p:tgtEl>
                                      </p:cBhvr>
                                    </p:animEffect>
                                  </p:childTnLst>
                                </p:cTn>
                              </p:par>
                              <p:par>
                                <p:cTn id="77" presetID="29" presetClass="entr" presetSubtype="0" fill="hold" grpId="0" nodeType="withEffect">
                                  <p:stCondLst>
                                    <p:cond delay="0"/>
                                  </p:stCondLst>
                                  <p:childTnLst>
                                    <p:set>
                                      <p:cBhvr>
                                        <p:cTn id="78" dur="1" fill="hold">
                                          <p:stCondLst>
                                            <p:cond delay="0"/>
                                          </p:stCondLst>
                                        </p:cTn>
                                        <p:tgtEl>
                                          <p:spTgt spid="20">
                                            <p:graphicEl>
                                              <a:dgm id="{C7D80C08-CEC4-47A9-8D12-EB0E4E282034}"/>
                                            </p:graphicEl>
                                          </p:spTgt>
                                        </p:tgtEl>
                                        <p:attrNameLst>
                                          <p:attrName>style.visibility</p:attrName>
                                        </p:attrNameLst>
                                      </p:cBhvr>
                                      <p:to>
                                        <p:strVal val="visible"/>
                                      </p:to>
                                    </p:set>
                                    <p:anim calcmode="lin" valueType="num">
                                      <p:cBhvr>
                                        <p:cTn id="79" dur="1000" fill="hold"/>
                                        <p:tgtEl>
                                          <p:spTgt spid="20">
                                            <p:graphicEl>
                                              <a:dgm id="{C7D80C08-CEC4-47A9-8D12-EB0E4E282034}"/>
                                            </p:graphicEl>
                                          </p:spTgt>
                                        </p:tgtEl>
                                        <p:attrNameLst>
                                          <p:attrName>ppt_x</p:attrName>
                                        </p:attrNameLst>
                                      </p:cBhvr>
                                      <p:tavLst>
                                        <p:tav tm="0">
                                          <p:val>
                                            <p:strVal val="#ppt_x-.2"/>
                                          </p:val>
                                        </p:tav>
                                        <p:tav tm="100000">
                                          <p:val>
                                            <p:strVal val="#ppt_x"/>
                                          </p:val>
                                        </p:tav>
                                      </p:tavLst>
                                    </p:anim>
                                    <p:anim calcmode="lin" valueType="num">
                                      <p:cBhvr>
                                        <p:cTn id="80" dur="1000" fill="hold"/>
                                        <p:tgtEl>
                                          <p:spTgt spid="20">
                                            <p:graphicEl>
                                              <a:dgm id="{C7D80C08-CEC4-47A9-8D12-EB0E4E282034}"/>
                                            </p:graphicEl>
                                          </p:spTgt>
                                        </p:tgtEl>
                                        <p:attrNameLst>
                                          <p:attrName>ppt_y</p:attrName>
                                        </p:attrNameLst>
                                      </p:cBhvr>
                                      <p:tavLst>
                                        <p:tav tm="0">
                                          <p:val>
                                            <p:strVal val="#ppt_y"/>
                                          </p:val>
                                        </p:tav>
                                        <p:tav tm="100000">
                                          <p:val>
                                            <p:strVal val="#ppt_y"/>
                                          </p:val>
                                        </p:tav>
                                      </p:tavLst>
                                    </p:anim>
                                    <p:animEffect transition="in" filter="wipe(right)" prLst="gradientSize: 0.1">
                                      <p:cBhvr>
                                        <p:cTn id="81" dur="1000"/>
                                        <p:tgtEl>
                                          <p:spTgt spid="20">
                                            <p:graphicEl>
                                              <a:dgm id="{C7D80C08-CEC4-47A9-8D12-EB0E4E282034}"/>
                                            </p:graphicEl>
                                          </p:spTgt>
                                        </p:tgtEl>
                                      </p:cBhvr>
                                    </p:animEffect>
                                  </p:childTnLst>
                                </p:cTn>
                              </p:par>
                            </p:childTnLst>
                          </p:cTn>
                        </p:par>
                      </p:childTnLst>
                    </p:cTn>
                  </p:par>
                  <p:par>
                    <p:cTn id="82" fill="hold">
                      <p:stCondLst>
                        <p:cond delay="indefinite"/>
                      </p:stCondLst>
                      <p:childTnLst>
                        <p:par>
                          <p:cTn id="83" fill="hold">
                            <p:stCondLst>
                              <p:cond delay="0"/>
                            </p:stCondLst>
                            <p:childTnLst>
                              <p:par>
                                <p:cTn id="84" presetID="29" presetClass="entr" presetSubtype="0" fill="hold" grpId="0" nodeType="clickEffect">
                                  <p:stCondLst>
                                    <p:cond delay="0"/>
                                  </p:stCondLst>
                                  <p:childTnLst>
                                    <p:set>
                                      <p:cBhvr>
                                        <p:cTn id="85" dur="1" fill="hold">
                                          <p:stCondLst>
                                            <p:cond delay="0"/>
                                          </p:stCondLst>
                                        </p:cTn>
                                        <p:tgtEl>
                                          <p:spTgt spid="20">
                                            <p:graphicEl>
                                              <a:dgm id="{144CDA23-455F-45BE-B376-5DFCE32321A9}"/>
                                            </p:graphicEl>
                                          </p:spTgt>
                                        </p:tgtEl>
                                        <p:attrNameLst>
                                          <p:attrName>style.visibility</p:attrName>
                                        </p:attrNameLst>
                                      </p:cBhvr>
                                      <p:to>
                                        <p:strVal val="visible"/>
                                      </p:to>
                                    </p:set>
                                    <p:anim calcmode="lin" valueType="num">
                                      <p:cBhvr>
                                        <p:cTn id="86" dur="1000" fill="hold"/>
                                        <p:tgtEl>
                                          <p:spTgt spid="20">
                                            <p:graphicEl>
                                              <a:dgm id="{144CDA23-455F-45BE-B376-5DFCE32321A9}"/>
                                            </p:graphicEl>
                                          </p:spTgt>
                                        </p:tgtEl>
                                        <p:attrNameLst>
                                          <p:attrName>ppt_x</p:attrName>
                                        </p:attrNameLst>
                                      </p:cBhvr>
                                      <p:tavLst>
                                        <p:tav tm="0">
                                          <p:val>
                                            <p:strVal val="#ppt_x-.2"/>
                                          </p:val>
                                        </p:tav>
                                        <p:tav tm="100000">
                                          <p:val>
                                            <p:strVal val="#ppt_x"/>
                                          </p:val>
                                        </p:tav>
                                      </p:tavLst>
                                    </p:anim>
                                    <p:anim calcmode="lin" valueType="num">
                                      <p:cBhvr>
                                        <p:cTn id="87" dur="1000" fill="hold"/>
                                        <p:tgtEl>
                                          <p:spTgt spid="20">
                                            <p:graphicEl>
                                              <a:dgm id="{144CDA23-455F-45BE-B376-5DFCE32321A9}"/>
                                            </p:graphicEl>
                                          </p:spTgt>
                                        </p:tgtEl>
                                        <p:attrNameLst>
                                          <p:attrName>ppt_y</p:attrName>
                                        </p:attrNameLst>
                                      </p:cBhvr>
                                      <p:tavLst>
                                        <p:tav tm="0">
                                          <p:val>
                                            <p:strVal val="#ppt_y"/>
                                          </p:val>
                                        </p:tav>
                                        <p:tav tm="100000">
                                          <p:val>
                                            <p:strVal val="#ppt_y"/>
                                          </p:val>
                                        </p:tav>
                                      </p:tavLst>
                                    </p:anim>
                                    <p:animEffect transition="in" filter="wipe(right)" prLst="gradientSize: 0.1">
                                      <p:cBhvr>
                                        <p:cTn id="88" dur="1000"/>
                                        <p:tgtEl>
                                          <p:spTgt spid="20">
                                            <p:graphicEl>
                                              <a:dgm id="{144CDA23-455F-45BE-B376-5DFCE32321A9}"/>
                                            </p:graphicEl>
                                          </p:spTgt>
                                        </p:tgtEl>
                                      </p:cBhvr>
                                    </p:animEffect>
                                  </p:childTnLst>
                                </p:cTn>
                              </p:par>
                              <p:par>
                                <p:cTn id="89" presetID="29" presetClass="entr" presetSubtype="0" fill="hold" grpId="0" nodeType="withEffect">
                                  <p:stCondLst>
                                    <p:cond delay="0"/>
                                  </p:stCondLst>
                                  <p:childTnLst>
                                    <p:set>
                                      <p:cBhvr>
                                        <p:cTn id="90" dur="1" fill="hold">
                                          <p:stCondLst>
                                            <p:cond delay="0"/>
                                          </p:stCondLst>
                                        </p:cTn>
                                        <p:tgtEl>
                                          <p:spTgt spid="20">
                                            <p:graphicEl>
                                              <a:dgm id="{7CC880E3-AA77-4CD7-9BFF-14E8D3EB1802}"/>
                                            </p:graphicEl>
                                          </p:spTgt>
                                        </p:tgtEl>
                                        <p:attrNameLst>
                                          <p:attrName>style.visibility</p:attrName>
                                        </p:attrNameLst>
                                      </p:cBhvr>
                                      <p:to>
                                        <p:strVal val="visible"/>
                                      </p:to>
                                    </p:set>
                                    <p:anim calcmode="lin" valueType="num">
                                      <p:cBhvr>
                                        <p:cTn id="91" dur="1000" fill="hold"/>
                                        <p:tgtEl>
                                          <p:spTgt spid="20">
                                            <p:graphicEl>
                                              <a:dgm id="{7CC880E3-AA77-4CD7-9BFF-14E8D3EB1802}"/>
                                            </p:graphicEl>
                                          </p:spTgt>
                                        </p:tgtEl>
                                        <p:attrNameLst>
                                          <p:attrName>ppt_x</p:attrName>
                                        </p:attrNameLst>
                                      </p:cBhvr>
                                      <p:tavLst>
                                        <p:tav tm="0">
                                          <p:val>
                                            <p:strVal val="#ppt_x-.2"/>
                                          </p:val>
                                        </p:tav>
                                        <p:tav tm="100000">
                                          <p:val>
                                            <p:strVal val="#ppt_x"/>
                                          </p:val>
                                        </p:tav>
                                      </p:tavLst>
                                    </p:anim>
                                    <p:anim calcmode="lin" valueType="num">
                                      <p:cBhvr>
                                        <p:cTn id="92" dur="1000" fill="hold"/>
                                        <p:tgtEl>
                                          <p:spTgt spid="20">
                                            <p:graphicEl>
                                              <a:dgm id="{7CC880E3-AA77-4CD7-9BFF-14E8D3EB1802}"/>
                                            </p:graphicEl>
                                          </p:spTgt>
                                        </p:tgtEl>
                                        <p:attrNameLst>
                                          <p:attrName>ppt_y</p:attrName>
                                        </p:attrNameLst>
                                      </p:cBhvr>
                                      <p:tavLst>
                                        <p:tav tm="0">
                                          <p:val>
                                            <p:strVal val="#ppt_y"/>
                                          </p:val>
                                        </p:tav>
                                        <p:tav tm="100000">
                                          <p:val>
                                            <p:strVal val="#ppt_y"/>
                                          </p:val>
                                        </p:tav>
                                      </p:tavLst>
                                    </p:anim>
                                    <p:animEffect transition="in" filter="wipe(right)" prLst="gradientSize: 0.1">
                                      <p:cBhvr>
                                        <p:cTn id="93" dur="1000"/>
                                        <p:tgtEl>
                                          <p:spTgt spid="20">
                                            <p:graphicEl>
                                              <a:dgm id="{7CC880E3-AA77-4CD7-9BFF-14E8D3EB1802}"/>
                                            </p:graphicEl>
                                          </p:spTgt>
                                        </p:tgtEl>
                                      </p:cBhvr>
                                    </p:animEffect>
                                  </p:childTnLst>
                                </p:cTn>
                              </p:par>
                            </p:childTnLst>
                          </p:cTn>
                        </p:par>
                      </p:childTnLst>
                    </p:cTn>
                  </p:par>
                  <p:par>
                    <p:cTn id="94" fill="hold">
                      <p:stCondLst>
                        <p:cond delay="indefinite"/>
                      </p:stCondLst>
                      <p:childTnLst>
                        <p:par>
                          <p:cTn id="95" fill="hold">
                            <p:stCondLst>
                              <p:cond delay="0"/>
                            </p:stCondLst>
                            <p:childTnLst>
                              <p:par>
                                <p:cTn id="96" presetID="29" presetClass="entr" presetSubtype="0" fill="hold" grpId="0" nodeType="clickEffect">
                                  <p:stCondLst>
                                    <p:cond delay="0"/>
                                  </p:stCondLst>
                                  <p:childTnLst>
                                    <p:set>
                                      <p:cBhvr>
                                        <p:cTn id="97" dur="1" fill="hold">
                                          <p:stCondLst>
                                            <p:cond delay="0"/>
                                          </p:stCondLst>
                                        </p:cTn>
                                        <p:tgtEl>
                                          <p:spTgt spid="20">
                                            <p:graphicEl>
                                              <a:dgm id="{5B16AEB5-63F6-4087-A822-0CA6E7C14042}"/>
                                            </p:graphicEl>
                                          </p:spTgt>
                                        </p:tgtEl>
                                        <p:attrNameLst>
                                          <p:attrName>style.visibility</p:attrName>
                                        </p:attrNameLst>
                                      </p:cBhvr>
                                      <p:to>
                                        <p:strVal val="visible"/>
                                      </p:to>
                                    </p:set>
                                    <p:anim calcmode="lin" valueType="num">
                                      <p:cBhvr>
                                        <p:cTn id="98" dur="1000" fill="hold"/>
                                        <p:tgtEl>
                                          <p:spTgt spid="20">
                                            <p:graphicEl>
                                              <a:dgm id="{5B16AEB5-63F6-4087-A822-0CA6E7C14042}"/>
                                            </p:graphicEl>
                                          </p:spTgt>
                                        </p:tgtEl>
                                        <p:attrNameLst>
                                          <p:attrName>ppt_x</p:attrName>
                                        </p:attrNameLst>
                                      </p:cBhvr>
                                      <p:tavLst>
                                        <p:tav tm="0">
                                          <p:val>
                                            <p:strVal val="#ppt_x-.2"/>
                                          </p:val>
                                        </p:tav>
                                        <p:tav tm="100000">
                                          <p:val>
                                            <p:strVal val="#ppt_x"/>
                                          </p:val>
                                        </p:tav>
                                      </p:tavLst>
                                    </p:anim>
                                    <p:anim calcmode="lin" valueType="num">
                                      <p:cBhvr>
                                        <p:cTn id="99" dur="1000" fill="hold"/>
                                        <p:tgtEl>
                                          <p:spTgt spid="20">
                                            <p:graphicEl>
                                              <a:dgm id="{5B16AEB5-63F6-4087-A822-0CA6E7C14042}"/>
                                            </p:graphicEl>
                                          </p:spTgt>
                                        </p:tgtEl>
                                        <p:attrNameLst>
                                          <p:attrName>ppt_y</p:attrName>
                                        </p:attrNameLst>
                                      </p:cBhvr>
                                      <p:tavLst>
                                        <p:tav tm="0">
                                          <p:val>
                                            <p:strVal val="#ppt_y"/>
                                          </p:val>
                                        </p:tav>
                                        <p:tav tm="100000">
                                          <p:val>
                                            <p:strVal val="#ppt_y"/>
                                          </p:val>
                                        </p:tav>
                                      </p:tavLst>
                                    </p:anim>
                                    <p:animEffect transition="in" filter="wipe(right)" prLst="gradientSize: 0.1">
                                      <p:cBhvr>
                                        <p:cTn id="100" dur="1000"/>
                                        <p:tgtEl>
                                          <p:spTgt spid="20">
                                            <p:graphicEl>
                                              <a:dgm id="{5B16AEB5-63F6-4087-A822-0CA6E7C14042}"/>
                                            </p:graphicEl>
                                          </p:spTgt>
                                        </p:tgtEl>
                                      </p:cBhvr>
                                    </p:animEffect>
                                  </p:childTnLst>
                                </p:cTn>
                              </p:par>
                              <p:par>
                                <p:cTn id="101" presetID="29" presetClass="entr" presetSubtype="0" fill="hold" grpId="0" nodeType="withEffect">
                                  <p:stCondLst>
                                    <p:cond delay="0"/>
                                  </p:stCondLst>
                                  <p:childTnLst>
                                    <p:set>
                                      <p:cBhvr>
                                        <p:cTn id="102" dur="1" fill="hold">
                                          <p:stCondLst>
                                            <p:cond delay="0"/>
                                          </p:stCondLst>
                                        </p:cTn>
                                        <p:tgtEl>
                                          <p:spTgt spid="20">
                                            <p:graphicEl>
                                              <a:dgm id="{E47C6A67-A947-490E-BA87-2E25B36088FA}"/>
                                            </p:graphicEl>
                                          </p:spTgt>
                                        </p:tgtEl>
                                        <p:attrNameLst>
                                          <p:attrName>style.visibility</p:attrName>
                                        </p:attrNameLst>
                                      </p:cBhvr>
                                      <p:to>
                                        <p:strVal val="visible"/>
                                      </p:to>
                                    </p:set>
                                    <p:anim calcmode="lin" valueType="num">
                                      <p:cBhvr>
                                        <p:cTn id="103" dur="1000" fill="hold"/>
                                        <p:tgtEl>
                                          <p:spTgt spid="20">
                                            <p:graphicEl>
                                              <a:dgm id="{E47C6A67-A947-490E-BA87-2E25B36088FA}"/>
                                            </p:graphicEl>
                                          </p:spTgt>
                                        </p:tgtEl>
                                        <p:attrNameLst>
                                          <p:attrName>ppt_x</p:attrName>
                                        </p:attrNameLst>
                                      </p:cBhvr>
                                      <p:tavLst>
                                        <p:tav tm="0">
                                          <p:val>
                                            <p:strVal val="#ppt_x-.2"/>
                                          </p:val>
                                        </p:tav>
                                        <p:tav tm="100000">
                                          <p:val>
                                            <p:strVal val="#ppt_x"/>
                                          </p:val>
                                        </p:tav>
                                      </p:tavLst>
                                    </p:anim>
                                    <p:anim calcmode="lin" valueType="num">
                                      <p:cBhvr>
                                        <p:cTn id="104" dur="1000" fill="hold"/>
                                        <p:tgtEl>
                                          <p:spTgt spid="20">
                                            <p:graphicEl>
                                              <a:dgm id="{E47C6A67-A947-490E-BA87-2E25B36088FA}"/>
                                            </p:graphicEl>
                                          </p:spTgt>
                                        </p:tgtEl>
                                        <p:attrNameLst>
                                          <p:attrName>ppt_y</p:attrName>
                                        </p:attrNameLst>
                                      </p:cBhvr>
                                      <p:tavLst>
                                        <p:tav tm="0">
                                          <p:val>
                                            <p:strVal val="#ppt_y"/>
                                          </p:val>
                                        </p:tav>
                                        <p:tav tm="100000">
                                          <p:val>
                                            <p:strVal val="#ppt_y"/>
                                          </p:val>
                                        </p:tav>
                                      </p:tavLst>
                                    </p:anim>
                                    <p:animEffect transition="in" filter="wipe(right)" prLst="gradientSize: 0.1">
                                      <p:cBhvr>
                                        <p:cTn id="105" dur="1000"/>
                                        <p:tgtEl>
                                          <p:spTgt spid="20">
                                            <p:graphicEl>
                                              <a:dgm id="{E47C6A67-A947-490E-BA87-2E25B36088F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uiExpand="1">
        <p:bldSub>
          <a:bldDgm bld="one"/>
        </p:bldSub>
      </p:bldGraphic>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1141" y="2133600"/>
            <a:ext cx="6892859" cy="1049954"/>
          </a:xfrm>
        </p:spPr>
        <p:txBody>
          <a:bodyPr/>
          <a:lstStyle/>
          <a:p>
            <a:pPr algn="ctr" rtl="1"/>
            <a:r>
              <a:rPr lang="fa-IR" sz="6000" b="0" dirty="0" smtClean="0">
                <a:ln>
                  <a:noFill/>
                </a:ln>
                <a:solidFill>
                  <a:schemeClr val="tx1"/>
                </a:solidFill>
                <a:effectLst/>
                <a:cs typeface="B Nazanin" pitchFamily="2" charset="-78"/>
              </a:rPr>
              <a:t>گاهی</a:t>
            </a:r>
            <a:br>
              <a:rPr lang="fa-IR" sz="6000" b="0" dirty="0" smtClean="0">
                <a:ln>
                  <a:noFill/>
                </a:ln>
                <a:solidFill>
                  <a:schemeClr val="tx1"/>
                </a:solidFill>
                <a:effectLst/>
                <a:cs typeface="B Nazanin" pitchFamily="2" charset="-78"/>
              </a:rPr>
            </a:br>
            <a:r>
              <a:rPr lang="fa-IR" sz="6000" b="0" dirty="0" smtClean="0">
                <a:ln>
                  <a:noFill/>
                </a:ln>
                <a:solidFill>
                  <a:schemeClr val="tx1"/>
                </a:solidFill>
                <a:effectLst/>
                <a:cs typeface="B Nazanin" pitchFamily="2" charset="-78"/>
              </a:rPr>
              <a:t> اخلاق ورزی</a:t>
            </a:r>
            <a:br>
              <a:rPr lang="fa-IR" sz="6000" b="0" dirty="0" smtClean="0">
                <a:ln>
                  <a:noFill/>
                </a:ln>
                <a:solidFill>
                  <a:schemeClr val="tx1"/>
                </a:solidFill>
                <a:effectLst/>
                <a:cs typeface="B Nazanin" pitchFamily="2" charset="-78"/>
              </a:rPr>
            </a:br>
            <a:r>
              <a:rPr lang="fa-IR" sz="6000" b="0" dirty="0" smtClean="0">
                <a:ln>
                  <a:noFill/>
                </a:ln>
                <a:solidFill>
                  <a:schemeClr val="tx1"/>
                </a:solidFill>
                <a:effectLst/>
                <a:cs typeface="B Nazanin" pitchFamily="2" charset="-78"/>
              </a:rPr>
              <a:t> </a:t>
            </a:r>
            <a:r>
              <a:rPr lang="fa-IR" sz="6000" dirty="0" smtClean="0">
                <a:ln>
                  <a:noFill/>
                </a:ln>
                <a:solidFill>
                  <a:srgbClr val="FF0000"/>
                </a:solidFill>
                <a:effectLst/>
                <a:cs typeface="B Nazanin" pitchFamily="2" charset="-78"/>
              </a:rPr>
              <a:t>هزینه</a:t>
            </a:r>
            <a:r>
              <a:rPr lang="fa-IR" sz="6000" b="0" dirty="0" smtClean="0">
                <a:ln>
                  <a:noFill/>
                </a:ln>
                <a:solidFill>
                  <a:schemeClr val="tx1"/>
                </a:solidFill>
                <a:effectLst/>
                <a:cs typeface="B Nazanin" pitchFamily="2" charset="-78"/>
              </a:rPr>
              <a:t> </a:t>
            </a:r>
            <a:r>
              <a:rPr lang="fa-IR" sz="5400" b="0" dirty="0" smtClean="0">
                <a:ln>
                  <a:noFill/>
                </a:ln>
                <a:solidFill>
                  <a:schemeClr val="tx1"/>
                </a:solidFill>
                <a:effectLst/>
                <a:cs typeface="B Nazanin" pitchFamily="2" charset="-78"/>
              </a:rPr>
              <a:t>دارد</a:t>
            </a:r>
            <a:endParaRPr lang="ar-SA" sz="6600" b="0" dirty="0">
              <a:ln>
                <a:noFill/>
              </a:ln>
              <a:solidFill>
                <a:schemeClr val="tx1"/>
              </a:solidFill>
              <a:effectLst/>
              <a:cs typeface="B Nazanin" pitchFamily="2" charset="-78"/>
            </a:endParaRPr>
          </a:p>
        </p:txBody>
      </p:sp>
      <p:sp>
        <p:nvSpPr>
          <p:cNvPr id="3" name="Slide Number Placeholder 2"/>
          <p:cNvSpPr>
            <a:spLocks noGrp="1"/>
          </p:cNvSpPr>
          <p:nvPr>
            <p:ph type="sldNum" sz="quarter" idx="12"/>
          </p:nvPr>
        </p:nvSpPr>
        <p:spPr/>
        <p:txBody>
          <a:bodyPr/>
          <a:lstStyle/>
          <a:p>
            <a:pPr>
              <a:defRPr/>
            </a:pPr>
            <a:fld id="{362D53E3-C3E7-4313-96B7-36B3C2B5FF17}" type="slidenum">
              <a:rPr lang="zh-CN" altLang="en-US" smtClean="0">
                <a:solidFill>
                  <a:srgbClr val="000000"/>
                </a:solidFill>
              </a:rPr>
              <a:pPr>
                <a:defRPr/>
              </a:pPr>
              <a:t>81</a:t>
            </a:fld>
            <a:endParaRPr lang="zh-CN" altLang="en-US">
              <a:solidFill>
                <a:srgbClr val="000000"/>
              </a:solidFill>
            </a:endParaRPr>
          </a:p>
        </p:txBody>
      </p:sp>
      <p:sp>
        <p:nvSpPr>
          <p:cNvPr id="4" name="Title 1"/>
          <p:cNvSpPr txBox="1">
            <a:spLocks/>
          </p:cNvSpPr>
          <p:nvPr/>
        </p:nvSpPr>
        <p:spPr bwMode="auto">
          <a:xfrm>
            <a:off x="1257299" y="3557853"/>
            <a:ext cx="6952252" cy="144726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fa-IR" sz="4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cs typeface="B Nazanin" pitchFamily="2" charset="-78"/>
              </a:rPr>
              <a:t>دانستن </a:t>
            </a:r>
            <a:r>
              <a:rPr lang="fa-IR" sz="4400" b="1"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a:cs typeface="B Nazanin" pitchFamily="2" charset="-78"/>
              </a:rPr>
              <a:t>را باید به </a:t>
            </a:r>
            <a:r>
              <a:rPr lang="fa-IR" sz="4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a:cs typeface="B Nazanin" pitchFamily="2" charset="-78"/>
              </a:rPr>
              <a:t>خواستن </a:t>
            </a:r>
            <a:r>
              <a:rPr lang="fa-IR" sz="4400" b="1" kern="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a:cs typeface="B Nazanin" pitchFamily="2" charset="-78"/>
              </a:rPr>
              <a:t>برسانیم</a:t>
            </a:r>
            <a:endParaRPr lang="ar-SA" sz="4400" b="1" kern="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a:cs typeface="B Nazanin" pitchFamily="2" charset="-78"/>
            </a:endParaRPr>
          </a:p>
        </p:txBody>
      </p:sp>
      <p:sp>
        <p:nvSpPr>
          <p:cNvPr id="5" name="TextBox 4"/>
          <p:cNvSpPr txBox="1"/>
          <p:nvPr/>
        </p:nvSpPr>
        <p:spPr>
          <a:xfrm>
            <a:off x="304800" y="-1546577"/>
            <a:ext cx="8592207" cy="1546577"/>
          </a:xfrm>
          <a:prstGeom prst="rect">
            <a:avLst/>
          </a:prstGeom>
          <a:noFill/>
        </p:spPr>
        <p:txBody>
          <a:bodyPr wrap="square" rtlCol="1">
            <a:spAutoFit/>
          </a:bodyPr>
          <a:lstStyle/>
          <a:p>
            <a:pPr algn="ctr" fontAlgn="auto">
              <a:lnSpc>
                <a:spcPct val="200000"/>
              </a:lnSpc>
              <a:spcBef>
                <a:spcPts val="0"/>
              </a:spcBef>
              <a:spcAft>
                <a:spcPts val="0"/>
              </a:spcAft>
            </a:pPr>
            <a:r>
              <a:rPr lang="fa-IR" sz="5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Arial"/>
                <a:cs typeface="B Nazanin" pitchFamily="2" charset="-78"/>
              </a:rPr>
              <a:t>چگونه ؟</a:t>
            </a:r>
            <a:endParaRPr lang="fa-IR" sz="5400" b="1" dirty="0" smtClean="0">
              <a:ln w="1905"/>
              <a:solidFill>
                <a:srgbClr val="FF0000"/>
              </a:solidFill>
              <a:effectLst>
                <a:innerShdw blurRad="69850" dist="43180" dir="5400000">
                  <a:srgbClr val="000000">
                    <a:alpha val="65000"/>
                  </a:srgbClr>
                </a:innerShdw>
              </a:effectLst>
              <a:latin typeface="Arial"/>
              <a:cs typeface="B Nazanin" pitchFamily="2" charset="-78"/>
            </a:endParaRPr>
          </a:p>
        </p:txBody>
      </p:sp>
      <p:sp>
        <p:nvSpPr>
          <p:cNvPr id="8" name="Notched Right Arrow 7"/>
          <p:cNvSpPr/>
          <p:nvPr/>
        </p:nvSpPr>
        <p:spPr>
          <a:xfrm>
            <a:off x="381000" y="0"/>
            <a:ext cx="2667000" cy="1828800"/>
          </a:xfrm>
          <a:prstGeom prst="notchedRightArrow">
            <a:avLst/>
          </a:prstGeom>
        </p:spPr>
        <p:style>
          <a:lnRef idx="0">
            <a:schemeClr val="accent2"/>
          </a:lnRef>
          <a:fillRef idx="3">
            <a:schemeClr val="accent2"/>
          </a:fillRef>
          <a:effectRef idx="3">
            <a:schemeClr val="accent2"/>
          </a:effectRef>
          <a:fontRef idx="minor">
            <a:schemeClr val="lt1"/>
          </a:fontRef>
        </p:style>
        <p:txBody>
          <a:bodyPr rtlCol="1" anchor="ctr"/>
          <a:lstStyle/>
          <a:p>
            <a:pPr algn="ctr" fontAlgn="auto">
              <a:spcBef>
                <a:spcPts val="0"/>
              </a:spcBef>
              <a:spcAft>
                <a:spcPts val="0"/>
              </a:spcAft>
            </a:pPr>
            <a:r>
              <a:rPr lang="fa-I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rPr>
              <a:t>گام سوم</a:t>
            </a:r>
            <a:endParaRPr 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endParaRPr>
          </a:p>
        </p:txBody>
      </p:sp>
    </p:spTree>
    <p:extLst>
      <p:ext uri="{BB962C8B-B14F-4D97-AF65-F5344CB8AC3E}">
        <p14:creationId xmlns:p14="http://schemas.microsoft.com/office/powerpoint/2010/main" val="2250826675"/>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2" presetClass="path" presetSubtype="0" accel="50000" decel="50000" fill="hold" grpId="1" nodeType="clickEffect">
                                  <p:stCondLst>
                                    <p:cond delay="0"/>
                                  </p:stCondLst>
                                  <p:childTnLst>
                                    <p:animMotion origin="layout" path="M -0.10174 0.00694 C -0.10313 0.10555 -0.0191 0.19259 0.08664 0.19606 C 0.17032 0.20417 0.23907 0.15694 0.24063 0.09745 C 0.24063 0.03842 0.17327 -0.01713 0.08803 -0.0206 C 0.04532 -0.0206 0.00677 -0.01296 -0.02066 0.00694 C -0.06042 0.03426 -0.08386 0.07824 -0.08386 0.1294 C -0.08386 0.15694 -0.07691 0.18426 -0.06459 0.20833 C -0.03594 0.25972 0.02066 0.29467 0.08507 0.29884 C 0.16077 0.30694 0.22257 0.26319 0.22257 0.2125 C 0.22414 0.15694 0.16233 0.10949 0.08664 0.10139 C 0.0481 0.10139 0.01372 0.10949 -0.0125 0.12523 C -0.04688 0.15278 -0.06874 0.19606 -0.06874 0.23981 C -0.06874 0.26319 -0.06198 0.28727 -0.05087 0.31111 C -0.02466 0.3544 0.02483 0.39004 0.08403 0.39352 C 0.15278 0.39745 0.20764 0.35856 0.20764 0.31111 C 0.20903 0.26319 0.15382 0.21991 0.08507 0.21574 C 0.0507 0.2125 0.01927 0.21991 -0.00416 0.23565 C -0.03594 0.25972 -0.05348 0.29467 -0.05348 0.33866 C -0.05348 0.35856 -0.0481 0.38171 -0.03855 0.40162 C -0.01511 0.44143 0.0302 0.47292 0.08247 0.47639 C 0.14428 0.47639 0.19376 0.44491 0.19376 0.40162 C 0.19376 0.35856 0.14584 0.31875 0.08403 0.31458 C 0.05365 0.31458 0.02483 0.32292 0.00416 0.33449 C -0.02466 0.3544 -0.04132 0.39004 -0.04254 0.42569 C -0.04254 0.44491 -0.03594 0.46481 -0.02761 0.48055 C -0.00694 0.52037 0.03437 0.54768 0.08108 0.54768 C 0.13594 0.55185 0.1816 0.5243 0.1816 0.48472 C 0.18282 0.44491 0.13751 0.40995 0.08247 0.40579 C 0.05503 0.40579 0.02882 0.40995 0.01093 0.42569 C -0.01511 0.44143 -0.03021 0.47292 -0.03021 0.50463 C -0.03021 0.5243 -0.02605 0.54028 -0.01806 0.55602 C 0.00138 0.59097 0.03715 0.61481 0.07969 0.61898 C 0.13056 0.61898 0.17032 0.59514 0.17032 0.55949 C 0.17188 0.5243 0.13195 0.49213 0.08108 0.48866 C 0.05625 0.48866 0.03437 0.49213 0.01788 0.50463 C -0.00555 0.52037 -0.0191 0.54768 -0.0191 0.57917 C -0.0191 0.59514 -0.01511 0.60741 -0.00815 0.62315 C 0.00833 0.65463 0.04115 0.67384 0.07969 0.67801 C 0.12501 0.68217 0.16077 0.6581 0.16077 0.62315 C 0.16077 0.59514 0.12639 0.56342 0.08108 0.56342 C 0.05764 0.55949 0.03715 0.56759 0.02188 0.57523 C 0.00138 0.59097 -0.01112 0.61481 -0.01112 0.64236 C -0.01112 0.6581 -0.00694 0.67037 5E-6 0.68217 C 0.01527 0.70949 0.04532 0.7294 0.07848 0.73356 C 0.11945 0.73773 0.15278 0.71366 0.15278 0.68634 C 0.15278 0.65463 0.11945 0.63079 0.07969 0.62662 C 0.0606 0.62662 0.04115 0.63079 0.02743 0.64236 C 0.00833 0.65463 -0.00278 0.67384 -0.00278 0.70208 C -0.00278 0.71366 0.00138 0.72523 0.00677 0.73773 C 0.02066 0.76088 0.04671 0.78079 0.07848 0.78079 C 0.11407 0.78495 0.14428 0.76504 0.14428 0.73773 C 0.14428 0.71366 0.11546 0.68958 0.07848 0.68958 C 0.06181 0.68634 0.0441 0.68958 0.0316 0.69792 C 0.01527 0.71366 0.00538 0.73356 0.00538 0.75347 C 0.00538 0.76504 0.00833 0.77685 0.01372 0.78495 C 0.02622 0.80833 0.04966 0.82407 0.07848 0.82824 C 0.11146 0.82824 0.13751 0.80833 0.13751 0.78842 C 0.13751 0.76504 0.11146 0.74097 0.07848 0.74097 C 0.06181 0.74097 0.04671 0.74514 0.03715 0.75347 C 0.02066 0.76088 0.01232 0.78079 0.01232 0.80069 C 0.01232 0.80833 0.01527 0.8206 0.01927 0.82824 C 0.0302 0.85208 0.05225 0.86389 0.07709 0.86805 C 0.1073 0.86805 0.13056 0.85208 0.13056 0.83217 C 0.13056 0.80833 0.1073 0.79259 0.07848 0.78842 C 0.0632 0.78842 0.04966 0.79259 0.03976 0.80069 C 0.02622 0.80833 0.01788 0.82407 0.01788 0.84398 C 0.01788 0.85208 0.02066 0.85972 0.02483 0.86805 " pathEditMode="relative" rAng="0" ptsTypes="fffffffffffffffffffffffffffffffffffffffffffffffffffffffffffffffffff">
                                      <p:cBhvr>
                                        <p:cTn id="21" dur="2000" fill="hold"/>
                                        <p:tgtEl>
                                          <p:spTgt spid="5"/>
                                        </p:tgtEl>
                                        <p:attrNameLst>
                                          <p:attrName>ppt_x</p:attrName>
                                          <p:attrName>ppt_y</p:attrName>
                                        </p:attrNameLst>
                                      </p:cBhvr>
                                      <p:rCtr x="17000" y="4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1"/>
      <p:bldP spid="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34E23D0-763A-427C-B4D1-8EEB3F5CE57A}" type="slidenum">
              <a:rPr lang="ar-SA" smtClean="0">
                <a:solidFill>
                  <a:srgbClr val="000000"/>
                </a:solidFill>
              </a:rPr>
              <a:pPr>
                <a:defRPr/>
              </a:pPr>
              <a:t>82</a:t>
            </a:fld>
            <a:endParaRPr lang="en-US" dirty="0">
              <a:solidFill>
                <a:srgbClr val="000000"/>
              </a:solidFill>
            </a:endParaRPr>
          </a:p>
        </p:txBody>
      </p:sp>
      <p:sp>
        <p:nvSpPr>
          <p:cNvPr id="3" name="TextBox 2"/>
          <p:cNvSpPr txBox="1"/>
          <p:nvPr/>
        </p:nvSpPr>
        <p:spPr>
          <a:xfrm>
            <a:off x="304800" y="762000"/>
            <a:ext cx="8458200" cy="3785652"/>
          </a:xfrm>
          <a:prstGeom prst="rect">
            <a:avLst/>
          </a:prstGeom>
          <a:noFill/>
        </p:spPr>
        <p:txBody>
          <a:bodyPr wrap="square" rtlCol="1">
            <a:spAutoFit/>
          </a:bodyPr>
          <a:lstStyle/>
          <a:p>
            <a:pPr algn="ctr" fontAlgn="auto">
              <a:lnSpc>
                <a:spcPct val="200000"/>
              </a:lnSpc>
              <a:spcBef>
                <a:spcPts val="0"/>
              </a:spcBef>
              <a:spcAft>
                <a:spcPts val="0"/>
              </a:spcAft>
            </a:pPr>
            <a:r>
              <a:rPr lang="fa-IR" sz="3000" dirty="0" smtClean="0">
                <a:solidFill>
                  <a:srgbClr val="000000"/>
                </a:solidFill>
                <a:latin typeface="Arial"/>
                <a:cs typeface="B Lotus" pitchFamily="2" charset="-78"/>
              </a:rPr>
              <a:t>از انگیزش بیرونی تا انگیزش درونی</a:t>
            </a:r>
          </a:p>
          <a:p>
            <a:pPr algn="ctr" fontAlgn="auto">
              <a:lnSpc>
                <a:spcPct val="200000"/>
              </a:lnSpc>
              <a:spcBef>
                <a:spcPts val="0"/>
              </a:spcBef>
              <a:spcAft>
                <a:spcPts val="0"/>
              </a:spcAft>
            </a:pPr>
            <a:r>
              <a:rPr lang="fa-IR" sz="3000" dirty="0" smtClean="0">
                <a:solidFill>
                  <a:srgbClr val="000000"/>
                </a:solidFill>
                <a:latin typeface="Arial"/>
                <a:cs typeface="B Lotus" pitchFamily="2" charset="-78"/>
              </a:rPr>
              <a:t>تسلیم شدن		درگیر شدن و اقبال</a:t>
            </a:r>
          </a:p>
          <a:p>
            <a:pPr algn="ctr" fontAlgn="auto">
              <a:lnSpc>
                <a:spcPct val="200000"/>
              </a:lnSpc>
              <a:spcBef>
                <a:spcPts val="0"/>
              </a:spcBef>
              <a:spcAft>
                <a:spcPts val="0"/>
              </a:spcAft>
            </a:pPr>
            <a:r>
              <a:rPr lang="fa-IR" sz="3000" dirty="0" smtClean="0">
                <a:solidFill>
                  <a:srgbClr val="000000"/>
                </a:solidFill>
                <a:latin typeface="Arial"/>
                <a:cs typeface="B Lotus" pitchFamily="2" charset="-78"/>
              </a:rPr>
              <a:t>الزام بیرونی		جوشش درونی</a:t>
            </a:r>
          </a:p>
          <a:p>
            <a:pPr algn="ctr" fontAlgn="auto">
              <a:lnSpc>
                <a:spcPct val="200000"/>
              </a:lnSpc>
              <a:spcBef>
                <a:spcPts val="0"/>
              </a:spcBef>
              <a:spcAft>
                <a:spcPts val="0"/>
              </a:spcAft>
            </a:pPr>
            <a:r>
              <a:rPr lang="fa-IR" sz="3000" dirty="0" smtClean="0">
                <a:solidFill>
                  <a:srgbClr val="000000"/>
                </a:solidFill>
                <a:latin typeface="Arial"/>
                <a:cs typeface="B Lotus" pitchFamily="2" charset="-78"/>
              </a:rPr>
              <a:t>  </a:t>
            </a:r>
            <a:r>
              <a:rPr lang="fa-IR" sz="3000" b="1" dirty="0" smtClean="0">
                <a:solidFill>
                  <a:srgbClr val="FF0000"/>
                </a:solidFill>
                <a:latin typeface="Arial"/>
                <a:cs typeface="B Lotus" pitchFamily="2" charset="-78"/>
              </a:rPr>
              <a:t>به سر جوشـم که جویای تو باشم</a:t>
            </a:r>
          </a:p>
        </p:txBody>
      </p:sp>
    </p:spTree>
    <p:extLst>
      <p:ext uri="{BB962C8B-B14F-4D97-AF65-F5344CB8AC3E}">
        <p14:creationId xmlns:p14="http://schemas.microsoft.com/office/powerpoint/2010/main" val="759633668"/>
      </p:ext>
    </p:extLst>
  </p:cSld>
  <p:clrMapOvr>
    <a:masterClrMapping/>
  </p:clrMapOvr>
  <p:transition>
    <p:wedg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34E23D0-763A-427C-B4D1-8EEB3F5CE57A}" type="slidenum">
              <a:rPr lang="ar-SA" smtClean="0">
                <a:solidFill>
                  <a:srgbClr val="000000"/>
                </a:solidFill>
              </a:rPr>
              <a:pPr>
                <a:defRPr/>
              </a:pPr>
              <a:t>83</a:t>
            </a:fld>
            <a:endParaRPr lang="en-US">
              <a:solidFill>
                <a:srgbClr val="000000"/>
              </a:solidFill>
            </a:endParaRPr>
          </a:p>
        </p:txBody>
      </p:sp>
      <p:pic>
        <p:nvPicPr>
          <p:cNvPr id="3" name="Picture 2" descr="mind.jpg"/>
          <p:cNvPicPr>
            <a:picLocks noChangeAspect="1"/>
          </p:cNvPicPr>
          <p:nvPr/>
        </p:nvPicPr>
        <p:blipFill>
          <a:blip r:embed="rId2" cstate="print"/>
          <a:stretch>
            <a:fillRect/>
          </a:stretch>
        </p:blipFill>
        <p:spPr>
          <a:xfrm>
            <a:off x="2228850" y="228600"/>
            <a:ext cx="3867150" cy="5824021"/>
          </a:xfrm>
          <a:prstGeom prst="rect">
            <a:avLst/>
          </a:prstGeom>
        </p:spPr>
      </p:pic>
      <p:sp>
        <p:nvSpPr>
          <p:cNvPr id="4" name="Rectangle 3"/>
          <p:cNvSpPr/>
          <p:nvPr/>
        </p:nvSpPr>
        <p:spPr>
          <a:xfrm>
            <a:off x="1143000" y="6211669"/>
            <a:ext cx="6705600" cy="369332"/>
          </a:xfrm>
          <a:prstGeom prst="rect">
            <a:avLst/>
          </a:prstGeom>
          <a:noFill/>
        </p:spPr>
        <p:txBody>
          <a:bodyPr wrap="square">
            <a:spAutoFit/>
          </a:bodyPr>
          <a:lstStyle/>
          <a:p>
            <a:pPr fontAlgn="auto">
              <a:spcBef>
                <a:spcPts val="0"/>
              </a:spcBef>
              <a:spcAft>
                <a:spcPts val="0"/>
              </a:spcAft>
            </a:pPr>
            <a:r>
              <a:rPr lang="en-US" dirty="0" smtClean="0">
                <a:ln>
                  <a:solidFill>
                    <a:sysClr val="windowText" lastClr="000000"/>
                  </a:solidFill>
                </a:ln>
                <a:solidFill>
                  <a:srgbClr val="000000"/>
                </a:solidFill>
                <a:latin typeface="Arial"/>
                <a:cs typeface="Arial"/>
                <a:hlinkClick r:id="rId3"/>
              </a:rPr>
              <a:t>A Whole New Mind: Why Right-Brainers Will Rule the Future</a:t>
            </a:r>
            <a:r>
              <a:rPr lang="en-US" dirty="0" smtClean="0">
                <a:ln>
                  <a:solidFill>
                    <a:sysClr val="windowText" lastClr="000000"/>
                  </a:solidFill>
                </a:ln>
                <a:solidFill>
                  <a:srgbClr val="000000"/>
                </a:solidFill>
                <a:latin typeface="Arial"/>
                <a:cs typeface="Arial"/>
              </a:rPr>
              <a:t> </a:t>
            </a:r>
            <a:endParaRPr lang="en-US" dirty="0">
              <a:ln>
                <a:solidFill>
                  <a:sysClr val="windowText" lastClr="000000"/>
                </a:solidFill>
              </a:ln>
              <a:solidFill>
                <a:srgbClr val="000000"/>
              </a:solidFill>
              <a:latin typeface="Arial"/>
              <a:cs typeface="Arial"/>
            </a:endParaRPr>
          </a:p>
        </p:txBody>
      </p:sp>
    </p:spTree>
    <p:extLst>
      <p:ext uri="{BB962C8B-B14F-4D97-AF65-F5344CB8AC3E}">
        <p14:creationId xmlns:p14="http://schemas.microsoft.com/office/powerpoint/2010/main" val="1396968201"/>
      </p:ext>
    </p:extLst>
  </p:cSld>
  <p:clrMapOvr>
    <a:masterClrMapping/>
  </p:clrMapOvr>
  <p:transition>
    <p:wedg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34E23D0-763A-427C-B4D1-8EEB3F5CE57A}" type="slidenum">
              <a:rPr lang="ar-SA" smtClean="0">
                <a:solidFill>
                  <a:srgbClr val="000000"/>
                </a:solidFill>
              </a:rPr>
              <a:pPr>
                <a:defRPr/>
              </a:pPr>
              <a:t>84</a:t>
            </a:fld>
            <a:endParaRPr lang="en-US">
              <a:solidFill>
                <a:srgbClr val="000000"/>
              </a:solidFill>
            </a:endParaRPr>
          </a:p>
        </p:txBody>
      </p:sp>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artisticTexturizer/>
                    </a14:imgEffect>
                  </a14:imgLayer>
                </a14:imgProps>
              </a:ext>
              <a:ext uri="{28A0092B-C50C-407E-A947-70E740481C1C}">
                <a14:useLocalDpi xmlns:a14="http://schemas.microsoft.com/office/drawing/2010/main" val="0"/>
              </a:ext>
            </a:extLst>
          </a:blip>
          <a:stretch>
            <a:fillRect/>
          </a:stretch>
        </p:blipFill>
        <p:spPr>
          <a:xfrm>
            <a:off x="-1" y="0"/>
            <a:ext cx="9144001" cy="6858000"/>
          </a:xfrm>
          <a:prstGeom prst="rect">
            <a:avLst/>
          </a:prstGeom>
        </p:spPr>
      </p:pic>
      <p:sp>
        <p:nvSpPr>
          <p:cNvPr id="5" name="Rounded Rectangle 4"/>
          <p:cNvSpPr/>
          <p:nvPr/>
        </p:nvSpPr>
        <p:spPr>
          <a:xfrm>
            <a:off x="380999" y="1143000"/>
            <a:ext cx="8382000" cy="5016758"/>
          </a:xfrm>
          <a:prstGeom prst="roundRect">
            <a:avLst/>
          </a:prstGeom>
          <a:solidFill>
            <a:schemeClr val="accent6">
              <a:lumMod val="20000"/>
              <a:lumOff val="80000"/>
              <a:alpha val="58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fontAlgn="base">
              <a:spcBef>
                <a:spcPct val="0"/>
              </a:spcBef>
              <a:spcAft>
                <a:spcPct val="0"/>
              </a:spcAft>
            </a:pPr>
            <a:endParaRPr lang="en-US">
              <a:solidFill>
                <a:prstClr val="black"/>
              </a:solidFill>
            </a:endParaRPr>
          </a:p>
        </p:txBody>
      </p:sp>
      <p:sp>
        <p:nvSpPr>
          <p:cNvPr id="3" name="TextBox 2"/>
          <p:cNvSpPr txBox="1"/>
          <p:nvPr/>
        </p:nvSpPr>
        <p:spPr>
          <a:xfrm>
            <a:off x="495299" y="1143000"/>
            <a:ext cx="8153399" cy="5262979"/>
          </a:xfrm>
          <a:prstGeom prst="rect">
            <a:avLst/>
          </a:prstGeom>
          <a:noFill/>
        </p:spPr>
        <p:txBody>
          <a:bodyPr wrap="square" rtlCol="1">
            <a:spAutoFit/>
          </a:bodyPr>
          <a:lstStyle/>
          <a:p>
            <a:pPr algn="justLow" rtl="1">
              <a:lnSpc>
                <a:spcPct val="200000"/>
              </a:lnSpc>
            </a:pPr>
            <a:r>
              <a:rPr lang="fa-IR" sz="3200" b="1" dirty="0">
                <a:solidFill>
                  <a:srgbClr val="000000"/>
                </a:solidFill>
                <a:latin typeface="Arial"/>
                <a:cs typeface="B Nazanin" pitchFamily="2" charset="-78"/>
              </a:rPr>
              <a:t>فرد سیگاری هم خود را دوست دارد و</a:t>
            </a:r>
            <a:r>
              <a:rPr lang="en-US" sz="3200" b="1" dirty="0">
                <a:solidFill>
                  <a:srgbClr val="000000"/>
                </a:solidFill>
                <a:latin typeface="Arial"/>
                <a:cs typeface="B Nazanin" pitchFamily="2" charset="-78"/>
              </a:rPr>
              <a:t> </a:t>
            </a:r>
            <a:r>
              <a:rPr lang="fa-IR" sz="3200" b="1" dirty="0">
                <a:solidFill>
                  <a:srgbClr val="000000"/>
                </a:solidFill>
                <a:latin typeface="Arial"/>
                <a:cs typeface="B Nazanin" pitchFamily="2" charset="-78"/>
              </a:rPr>
              <a:t>هم مضرات سیگار را می‌شناسد وهم انگیزه قوی ترک سیگار را دارد. او به چه چیزی نیاز دارد؟</a:t>
            </a:r>
          </a:p>
          <a:p>
            <a:pPr algn="justLow" rtl="1">
              <a:lnSpc>
                <a:spcPct val="200000"/>
              </a:lnSpc>
            </a:pPr>
            <a:r>
              <a:rPr lang="fa-IR" sz="3200" b="1" dirty="0">
                <a:solidFill>
                  <a:srgbClr val="000000"/>
                </a:solidFill>
                <a:latin typeface="Arial"/>
                <a:cs typeface="B Nazanin" pitchFamily="2" charset="-78"/>
              </a:rPr>
              <a:t>1- نصیحت وپند؟</a:t>
            </a:r>
          </a:p>
          <a:p>
            <a:pPr algn="justLow" rtl="1">
              <a:lnSpc>
                <a:spcPct val="200000"/>
              </a:lnSpc>
            </a:pPr>
            <a:r>
              <a:rPr lang="fa-IR" sz="3200" b="1" dirty="0">
                <a:solidFill>
                  <a:srgbClr val="000000"/>
                </a:solidFill>
                <a:latin typeface="Arial"/>
                <a:cs typeface="B Nazanin" pitchFamily="2" charset="-78"/>
              </a:rPr>
              <a:t>2- </a:t>
            </a:r>
            <a:r>
              <a:rPr lang="fa-IR" sz="4000" b="1" dirty="0">
                <a:solidFill>
                  <a:srgbClr val="000000"/>
                </a:solidFill>
                <a:latin typeface="Arial"/>
                <a:cs typeface="B Nazanin" pitchFamily="2" charset="-78"/>
              </a:rPr>
              <a:t>؟</a:t>
            </a:r>
            <a:endParaRPr lang="fa-IR" sz="3200" b="1" dirty="0">
              <a:solidFill>
                <a:srgbClr val="000000"/>
              </a:solidFill>
              <a:latin typeface="Arial"/>
              <a:cs typeface="B Nazanin" pitchFamily="2" charset="-78"/>
            </a:endParaRPr>
          </a:p>
        </p:txBody>
      </p:sp>
    </p:spTree>
    <p:extLst>
      <p:ext uri="{BB962C8B-B14F-4D97-AF65-F5344CB8AC3E}">
        <p14:creationId xmlns:p14="http://schemas.microsoft.com/office/powerpoint/2010/main" val="34197194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971800"/>
            <a:ext cx="8458200" cy="1143000"/>
          </a:xfrm>
          <a:noFill/>
        </p:spPr>
        <p:txBody>
          <a:bodyPr/>
          <a:lstStyle/>
          <a:p>
            <a:pPr algn="ctr" rtl="1"/>
            <a:r>
              <a:rPr lang="fa-IR" b="1" dirty="0" smtClean="0">
                <a:solidFill>
                  <a:srgbClr val="002060"/>
                </a:solidFill>
                <a:cs typeface="B Nazanin" pitchFamily="2" charset="-78"/>
              </a:rPr>
              <a:t>اخلاق ورزی </a:t>
            </a:r>
            <a:br>
              <a:rPr lang="fa-IR" b="1" dirty="0" smtClean="0">
                <a:solidFill>
                  <a:srgbClr val="002060"/>
                </a:solidFill>
                <a:cs typeface="B Nazanin" pitchFamily="2" charset="-78"/>
              </a:rPr>
            </a:br>
            <a:r>
              <a:rPr lang="fa-IR" sz="4800" b="1" dirty="0" smtClean="0">
                <a:solidFill>
                  <a:srgbClr val="002060"/>
                </a:solidFill>
                <a:cs typeface="B Nazanin" pitchFamily="2" charset="-78"/>
              </a:rPr>
              <a:t>در </a:t>
            </a:r>
            <a:r>
              <a:rPr lang="fa-IR" sz="3600" b="1" dirty="0" smtClean="0">
                <a:solidFill>
                  <a:srgbClr val="002060"/>
                </a:solidFill>
                <a:cs typeface="B Nazanin" pitchFamily="2" charset="-78"/>
              </a:rPr>
              <a:t>شرایط</a:t>
            </a:r>
            <a:r>
              <a:rPr lang="fa-IR" b="1" dirty="0" smtClean="0">
                <a:solidFill>
                  <a:srgbClr val="002060"/>
                </a:solidFill>
                <a:cs typeface="B Nazanin" pitchFamily="2" charset="-78"/>
              </a:rPr>
              <a:t> </a:t>
            </a:r>
            <a:r>
              <a:rPr lang="fa-IR" b="1" dirty="0" smtClean="0">
                <a:solidFill>
                  <a:srgbClr val="FF0000"/>
                </a:solidFill>
                <a:cs typeface="B Nazanin" pitchFamily="2" charset="-78"/>
              </a:rPr>
              <a:t>بحرانی</a:t>
            </a:r>
            <a:r>
              <a:rPr lang="fa-IR" b="1" dirty="0" smtClean="0">
                <a:solidFill>
                  <a:srgbClr val="002060"/>
                </a:solidFill>
                <a:cs typeface="B Nazanin" pitchFamily="2" charset="-78"/>
              </a:rPr>
              <a:t> مهارت می‌خواهد</a:t>
            </a:r>
            <a:endParaRPr lang="ar-SA" b="1" dirty="0">
              <a:solidFill>
                <a:srgbClr val="002060"/>
              </a:solidFill>
              <a:cs typeface="B Nazanin" pitchFamily="2" charset="-78"/>
            </a:endParaRPr>
          </a:p>
        </p:txBody>
      </p:sp>
      <p:sp>
        <p:nvSpPr>
          <p:cNvPr id="3" name="Slide Number Placeholder 2"/>
          <p:cNvSpPr>
            <a:spLocks noGrp="1"/>
          </p:cNvSpPr>
          <p:nvPr>
            <p:ph type="sldNum" sz="quarter" idx="12"/>
          </p:nvPr>
        </p:nvSpPr>
        <p:spPr/>
        <p:txBody>
          <a:bodyPr/>
          <a:lstStyle/>
          <a:p>
            <a:pPr>
              <a:defRPr/>
            </a:pPr>
            <a:fld id="{362D53E3-C3E7-4313-96B7-36B3C2B5FF17}" type="slidenum">
              <a:rPr lang="zh-CN" altLang="en-US" smtClean="0">
                <a:solidFill>
                  <a:srgbClr val="000000"/>
                </a:solidFill>
              </a:rPr>
              <a:pPr>
                <a:defRPr/>
              </a:pPr>
              <a:t>85</a:t>
            </a:fld>
            <a:endParaRPr lang="zh-CN" altLang="en-US">
              <a:solidFill>
                <a:srgbClr val="000000"/>
              </a:solidFill>
            </a:endParaRPr>
          </a:p>
        </p:txBody>
      </p:sp>
      <p:sp>
        <p:nvSpPr>
          <p:cNvPr id="5" name="Title 1"/>
          <p:cNvSpPr txBox="1">
            <a:spLocks/>
          </p:cNvSpPr>
          <p:nvPr/>
        </p:nvSpPr>
        <p:spPr bwMode="auto">
          <a:xfrm>
            <a:off x="349469" y="4838700"/>
            <a:ext cx="8001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fa-IR" sz="4400" b="1" kern="0" dirty="0" smtClean="0">
                <a:solidFill>
                  <a:srgbClr val="C00000"/>
                </a:solidFill>
                <a:latin typeface="Arial"/>
                <a:cs typeface="B Compset" pitchFamily="2" charset="-78"/>
              </a:rPr>
              <a:t>مهارتهای رفتار اخلاقی قابل یادگیری هستند</a:t>
            </a:r>
            <a:endParaRPr lang="ar-SA" sz="4400" b="1" kern="0" dirty="0">
              <a:solidFill>
                <a:srgbClr val="C00000"/>
              </a:solidFill>
              <a:latin typeface="Arial"/>
              <a:cs typeface="B Compset" pitchFamily="2" charset="-78"/>
            </a:endParaRPr>
          </a:p>
        </p:txBody>
      </p:sp>
      <p:sp>
        <p:nvSpPr>
          <p:cNvPr id="6" name="Notched Right Arrow 5"/>
          <p:cNvSpPr/>
          <p:nvPr/>
        </p:nvSpPr>
        <p:spPr>
          <a:xfrm>
            <a:off x="381000" y="0"/>
            <a:ext cx="2667000" cy="1828800"/>
          </a:xfrm>
          <a:prstGeom prst="notchedRightArrow">
            <a:avLst/>
          </a:prstGeom>
        </p:spPr>
        <p:style>
          <a:lnRef idx="0">
            <a:schemeClr val="accent1"/>
          </a:lnRef>
          <a:fillRef idx="3">
            <a:schemeClr val="accent1"/>
          </a:fillRef>
          <a:effectRef idx="3">
            <a:schemeClr val="accent1"/>
          </a:effectRef>
          <a:fontRef idx="minor">
            <a:schemeClr val="lt1"/>
          </a:fontRef>
        </p:style>
        <p:txBody>
          <a:bodyPr rtlCol="1" anchor="ctr"/>
          <a:lstStyle/>
          <a:p>
            <a:pPr algn="ctr" fontAlgn="auto">
              <a:spcBef>
                <a:spcPts val="0"/>
              </a:spcBef>
              <a:spcAft>
                <a:spcPts val="0"/>
              </a:spcAft>
            </a:pPr>
            <a:r>
              <a:rPr lang="fa-I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rPr>
              <a:t>گام چهارم</a:t>
            </a:r>
            <a:endParaRPr 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endParaRPr>
          </a:p>
        </p:txBody>
      </p:sp>
    </p:spTree>
    <p:extLst>
      <p:ext uri="{BB962C8B-B14F-4D97-AF65-F5344CB8AC3E}">
        <p14:creationId xmlns:p14="http://schemas.microsoft.com/office/powerpoint/2010/main" val="63187508"/>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ppt_x</p:attrName>
                                        </p:attrNameLst>
                                      </p:cBhvr>
                                      <p:tavLst>
                                        <p:tav tm="0">
                                          <p:val>
                                            <p:strVal val="#ppt_x-.2"/>
                                          </p:val>
                                        </p:tav>
                                        <p:tav tm="100000">
                                          <p:val>
                                            <p:strVal val="#ppt_x"/>
                                          </p:val>
                                        </p:tav>
                                      </p:tavLst>
                                    </p:anim>
                                    <p:anim calcmode="lin" valueType="num">
                                      <p:cBhvr>
                                        <p:cTn id="1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an0003.jpg"/>
          <p:cNvPicPr>
            <a:picLocks noGrp="1" noChangeAspect="1"/>
          </p:cNvPicPr>
          <p:nvPr>
            <p:ph sz="quarter" idx="13"/>
          </p:nvPr>
        </p:nvPicPr>
        <p:blipFill>
          <a:blip r:embed="rId2" cstate="print"/>
          <a:stretch>
            <a:fillRect/>
          </a:stretch>
        </p:blipFill>
        <p:spPr>
          <a:xfrm>
            <a:off x="2590800" y="381000"/>
            <a:ext cx="4006850" cy="5926138"/>
          </a:xfrm>
          <a:effectLst>
            <a:outerShdw blurRad="292100" dist="139700" dir="2700000" algn="tl" rotWithShape="0">
              <a:srgbClr val="333333">
                <a:alpha val="65000"/>
              </a:srgbClr>
            </a:outerShdw>
          </a:effectLst>
        </p:spPr>
      </p:pic>
      <p:sp>
        <p:nvSpPr>
          <p:cNvPr id="58373" name="Slide Number Placeholder 8"/>
          <p:cNvSpPr>
            <a:spLocks noGrp="1"/>
          </p:cNvSpPr>
          <p:nvPr>
            <p:ph type="sldNum" sz="quarter" idx="16"/>
          </p:nvPr>
        </p:nvSpPr>
        <p:spPr>
          <a:noFill/>
        </p:spPr>
        <p:txBody>
          <a:bodyPr/>
          <a:lstStyle/>
          <a:p>
            <a:fld id="{70B0D85F-4463-4434-9A68-274920266C37}" type="slidenum">
              <a:rPr lang="ar-SA" smtClean="0">
                <a:solidFill>
                  <a:srgbClr val="000000"/>
                </a:solidFill>
                <a:latin typeface="Arial" pitchFamily="34" charset="0"/>
                <a:cs typeface="Arial" pitchFamily="34" charset="0"/>
              </a:rPr>
              <a:pPr/>
              <a:t>86</a:t>
            </a:fld>
            <a:endParaRPr 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811854399"/>
      </p:ext>
    </p:extLst>
  </p:cSld>
  <p:clrMapOvr>
    <a:masterClrMapping/>
  </p:clrMapOvr>
  <p:transition>
    <p:wedg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400" y="609600"/>
            <a:ext cx="8202499" cy="5549503"/>
          </a:xfrm>
        </p:spPr>
      </p:pic>
      <p:sp>
        <p:nvSpPr>
          <p:cNvPr id="5" name="Slide Number Placeholder 4"/>
          <p:cNvSpPr>
            <a:spLocks noGrp="1"/>
          </p:cNvSpPr>
          <p:nvPr>
            <p:ph type="sldNum" sz="quarter" idx="11"/>
          </p:nvPr>
        </p:nvSpPr>
        <p:spPr/>
        <p:txBody>
          <a:bodyPr/>
          <a:lstStyle/>
          <a:p>
            <a:pPr>
              <a:defRPr/>
            </a:pPr>
            <a:fld id="{CA2D7DD5-7DFF-48A4-AD31-970C3E71B860}" type="slidenum">
              <a:rPr lang="ar-SA" smtClean="0"/>
              <a:pPr>
                <a:defRPr/>
              </a:pPr>
              <a:t>87</a:t>
            </a:fld>
            <a:endParaRPr lang="en-US"/>
          </a:p>
        </p:txBody>
      </p:sp>
    </p:spTree>
    <p:extLst>
      <p:ext uri="{BB962C8B-B14F-4D97-AF65-F5344CB8AC3E}">
        <p14:creationId xmlns:p14="http://schemas.microsoft.com/office/powerpoint/2010/main" val="3907763553"/>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914400"/>
            <a:ext cx="6096000" cy="914400"/>
          </a:xfrm>
        </p:spPr>
        <p:txBody>
          <a:bodyPr>
            <a:noAutofit/>
          </a:bodyPr>
          <a:lstStyle/>
          <a:p>
            <a:pPr marL="514350" indent="-514350" algn="r" rtl="1">
              <a:lnSpc>
                <a:spcPct val="150000"/>
              </a:lnSpc>
              <a:buNone/>
            </a:pPr>
            <a:r>
              <a:rPr lang="fa-IR" sz="2800" dirty="0" smtClean="0">
                <a:solidFill>
                  <a:schemeClr val="accent6">
                    <a:lumMod val="50000"/>
                  </a:schemeClr>
                </a:solidFill>
                <a:cs typeface="B Nazanin" pitchFamily="2" charset="-78"/>
              </a:rPr>
              <a:t>پرسش یک روزنامه نگار از دو سیاستمدار</a:t>
            </a:r>
            <a:endParaRPr lang="fa-IR" dirty="0">
              <a:solidFill>
                <a:schemeClr val="accent6">
                  <a:lumMod val="50000"/>
                </a:schemeClr>
              </a:solidFill>
              <a:cs typeface="B Nazanin" pitchFamily="2" charset="-78"/>
            </a:endParaRPr>
          </a:p>
        </p:txBody>
      </p:sp>
      <p:sp>
        <p:nvSpPr>
          <p:cNvPr id="4" name="Rectangle 3"/>
          <p:cNvSpPr/>
          <p:nvPr/>
        </p:nvSpPr>
        <p:spPr>
          <a:xfrm>
            <a:off x="3581400" y="533400"/>
            <a:ext cx="3440365" cy="923330"/>
          </a:xfrm>
          <a:prstGeom prst="rect">
            <a:avLst/>
          </a:prstGeom>
          <a:noFill/>
        </p:spPr>
        <p:txBody>
          <a:bodyPr wrap="none" lIns="91440" tIns="45720" rIns="91440" bIns="45720">
            <a:prstTxWarp prst="textButton">
              <a:avLst/>
            </a:prstTxWarp>
            <a:spAutoFit/>
          </a:bodyPr>
          <a:lstStyle/>
          <a:p>
            <a:pPr algn="ctr" fontAlgn="auto">
              <a:spcBef>
                <a:spcPts val="0"/>
              </a:spcBef>
              <a:spcAft>
                <a:spcPts val="0"/>
              </a:spcAft>
            </a:pPr>
            <a:r>
              <a:rPr lang="fa-IR"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a:cs typeface="B Nazanin" pitchFamily="2" charset="-78"/>
              </a:rPr>
              <a:t>مطالعه موردی</a:t>
            </a:r>
            <a:endParaRPr lang="ar-SA"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a:cs typeface="Arial"/>
            </a:endParaRPr>
          </a:p>
        </p:txBody>
      </p:sp>
      <p:sp>
        <p:nvSpPr>
          <p:cNvPr id="6" name="Rectangle 5"/>
          <p:cNvSpPr/>
          <p:nvPr/>
        </p:nvSpPr>
        <p:spPr>
          <a:xfrm>
            <a:off x="5715000" y="2590800"/>
            <a:ext cx="2808782" cy="954107"/>
          </a:xfrm>
          <a:prstGeom prst="rect">
            <a:avLst/>
          </a:prstGeom>
        </p:spPr>
        <p:txBody>
          <a:bodyPr wrap="none">
            <a:spAutoFit/>
          </a:bodyPr>
          <a:lstStyle/>
          <a:p>
            <a:r>
              <a:rPr lang="fa-IR" sz="2800" dirty="0" smtClean="0">
                <a:solidFill>
                  <a:schemeClr val="accent6">
                    <a:lumMod val="50000"/>
                  </a:schemeClr>
                </a:solidFill>
                <a:cs typeface="B Nazanin" pitchFamily="2" charset="-78"/>
              </a:rPr>
              <a:t>تقویت نظارت و نهادهای</a:t>
            </a:r>
          </a:p>
          <a:p>
            <a:r>
              <a:rPr lang="fa-IR" sz="2800" dirty="0" smtClean="0">
                <a:solidFill>
                  <a:schemeClr val="accent6">
                    <a:lumMod val="50000"/>
                  </a:schemeClr>
                </a:solidFill>
                <a:cs typeface="B Nazanin" pitchFamily="2" charset="-78"/>
              </a:rPr>
              <a:t> نظارتی و بازرسی</a:t>
            </a:r>
            <a:endParaRPr lang="ar-SA" sz="2800" dirty="0"/>
          </a:p>
        </p:txBody>
      </p:sp>
      <p:sp>
        <p:nvSpPr>
          <p:cNvPr id="7" name="Rectangle 6"/>
          <p:cNvSpPr/>
          <p:nvPr/>
        </p:nvSpPr>
        <p:spPr>
          <a:xfrm>
            <a:off x="914400" y="2590800"/>
            <a:ext cx="1454244" cy="954107"/>
          </a:xfrm>
          <a:prstGeom prst="rect">
            <a:avLst/>
          </a:prstGeom>
        </p:spPr>
        <p:txBody>
          <a:bodyPr wrap="none">
            <a:spAutoFit/>
          </a:bodyPr>
          <a:lstStyle/>
          <a:p>
            <a:r>
              <a:rPr lang="fa-IR" sz="2800" dirty="0" smtClean="0">
                <a:solidFill>
                  <a:schemeClr val="accent6">
                    <a:lumMod val="50000"/>
                  </a:schemeClr>
                </a:solidFill>
                <a:cs typeface="B Nazanin" pitchFamily="2" charset="-78"/>
              </a:rPr>
              <a:t>بهینه سازی</a:t>
            </a:r>
          </a:p>
          <a:p>
            <a:r>
              <a:rPr lang="fa-IR" sz="2800" dirty="0" smtClean="0">
                <a:solidFill>
                  <a:schemeClr val="accent6">
                    <a:lumMod val="50000"/>
                  </a:schemeClr>
                </a:solidFill>
                <a:cs typeface="B Nazanin" pitchFamily="2" charset="-78"/>
              </a:rPr>
              <a:t> فرآیندها</a:t>
            </a:r>
            <a:endParaRPr lang="ar-SA" sz="2800" dirty="0"/>
          </a:p>
        </p:txBody>
      </p:sp>
      <p:pic>
        <p:nvPicPr>
          <p:cNvPr id="9" name="Picture 8" descr="J0078750.WMF"/>
          <p:cNvPicPr>
            <a:picLocks noChangeAspect="1"/>
          </p:cNvPicPr>
          <p:nvPr/>
        </p:nvPicPr>
        <p:blipFill>
          <a:blip r:embed="rId2" cstate="print"/>
          <a:stretch>
            <a:fillRect/>
          </a:stretch>
        </p:blipFill>
        <p:spPr>
          <a:xfrm>
            <a:off x="1981200" y="2667000"/>
            <a:ext cx="2057400" cy="3647612"/>
          </a:xfrm>
          <a:prstGeom prst="rect">
            <a:avLst/>
          </a:prstGeom>
        </p:spPr>
      </p:pic>
      <p:pic>
        <p:nvPicPr>
          <p:cNvPr id="11" name="Picture 10" descr="J0078750.WMF"/>
          <p:cNvPicPr>
            <a:picLocks noChangeAspect="1"/>
          </p:cNvPicPr>
          <p:nvPr/>
        </p:nvPicPr>
        <p:blipFill>
          <a:blip r:embed="rId2" cstate="print"/>
          <a:stretch>
            <a:fillRect/>
          </a:stretch>
        </p:blipFill>
        <p:spPr>
          <a:xfrm flipH="1">
            <a:off x="3962400" y="2667000"/>
            <a:ext cx="2057400" cy="3647612"/>
          </a:xfrm>
          <a:prstGeom prst="rect">
            <a:avLst/>
          </a:prstGeom>
        </p:spPr>
      </p:pic>
    </p:spTree>
    <p:extLst>
      <p:ext uri="{BB962C8B-B14F-4D97-AF65-F5344CB8AC3E}">
        <p14:creationId xmlns:p14="http://schemas.microsoft.com/office/powerpoint/2010/main" val="218257895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26" presetClass="emph" presetSubtype="0" fill="hold" nodeType="withEffect">
                                  <p:stCondLst>
                                    <p:cond delay="0"/>
                                  </p:stCondLst>
                                  <p:childTnLst>
                                    <p:animEffect transition="out" filter="fade">
                                      <p:cBhvr>
                                        <p:cTn id="23" dur="500" tmFilter="0, 0; .2, .5; .8, .5; 1, 0"/>
                                        <p:tgtEl>
                                          <p:spTgt spid="11"/>
                                        </p:tgtEl>
                                      </p:cBhvr>
                                    </p:animEffect>
                                    <p:animScale>
                                      <p:cBhvr>
                                        <p:cTn id="24" dur="250" autoRev="1" fill="hold"/>
                                        <p:tgtEl>
                                          <p:spTgt spid="11"/>
                                        </p:tgtEl>
                                      </p:cBhvr>
                                      <p:by x="105000" y="105000"/>
                                    </p:animScale>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000"/>
                                        <p:tgtEl>
                                          <p:spTgt spid="7"/>
                                        </p:tgtEl>
                                      </p:cBhvr>
                                    </p:animEffect>
                                  </p:childTnLst>
                                </p:cTn>
                              </p:par>
                              <p:par>
                                <p:cTn id="30" presetID="26" presetClass="emph" presetSubtype="0" fill="hold" nodeType="withEffect">
                                  <p:stCondLst>
                                    <p:cond delay="0"/>
                                  </p:stCondLst>
                                  <p:childTnLst>
                                    <p:animEffect transition="out" filter="fade">
                                      <p:cBhvr>
                                        <p:cTn id="31" dur="500" tmFilter="0, 0; .2, .5; .8, .5; 1, 0"/>
                                        <p:tgtEl>
                                          <p:spTgt spid="9"/>
                                        </p:tgtEl>
                                      </p:cBhvr>
                                    </p:animEffect>
                                    <p:animScale>
                                      <p:cBhvr>
                                        <p:cTn id="32"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0" y="1257300"/>
            <a:ext cx="5443566" cy="1143000"/>
          </a:xfrm>
        </p:spPr>
        <p:txBody>
          <a:bodyPr/>
          <a:lstStyle/>
          <a:p>
            <a:pPr algn="r" rtl="1"/>
            <a:r>
              <a:rPr lang="fa-IR" sz="5400" b="0" dirty="0" smtClean="0">
                <a:ln>
                  <a:noFill/>
                </a:ln>
                <a:solidFill>
                  <a:schemeClr val="bg2">
                    <a:lumMod val="10000"/>
                  </a:schemeClr>
                </a:solidFill>
                <a:effectLst/>
                <a:cs typeface="B Nazanin" pitchFamily="2" charset="-78"/>
              </a:rPr>
              <a:t>اصل </a:t>
            </a:r>
            <a:r>
              <a:rPr lang="fa-IR" sz="5400" b="0" dirty="0" smtClean="0">
                <a:ln>
                  <a:noFill/>
                </a:ln>
                <a:solidFill>
                  <a:srgbClr val="008000"/>
                </a:solidFill>
                <a:effectLst/>
                <a:cs typeface="B Nazanin" pitchFamily="2" charset="-78"/>
              </a:rPr>
              <a:t>آسان </a:t>
            </a:r>
            <a:r>
              <a:rPr lang="fa-IR" sz="5400" b="0" dirty="0" smtClean="0">
                <a:ln>
                  <a:noFill/>
                </a:ln>
                <a:solidFill>
                  <a:schemeClr val="bg2">
                    <a:lumMod val="10000"/>
                  </a:schemeClr>
                </a:solidFill>
                <a:effectLst/>
                <a:cs typeface="B Nazanin" pitchFamily="2" charset="-78"/>
              </a:rPr>
              <a:t>سازی اخلاق </a:t>
            </a:r>
            <a:br>
              <a:rPr lang="fa-IR" sz="5400" b="0" dirty="0" smtClean="0">
                <a:ln>
                  <a:noFill/>
                </a:ln>
                <a:solidFill>
                  <a:schemeClr val="bg2">
                    <a:lumMod val="10000"/>
                  </a:schemeClr>
                </a:solidFill>
                <a:effectLst/>
                <a:cs typeface="B Nazanin" pitchFamily="2" charset="-78"/>
              </a:rPr>
            </a:br>
            <a:r>
              <a:rPr lang="fa-IR" sz="5400" b="0" dirty="0" smtClean="0">
                <a:ln>
                  <a:noFill/>
                </a:ln>
                <a:solidFill>
                  <a:schemeClr val="bg2">
                    <a:lumMod val="10000"/>
                  </a:schemeClr>
                </a:solidFill>
                <a:effectLst/>
                <a:cs typeface="B Nazanin" pitchFamily="2" charset="-78"/>
              </a:rPr>
              <a:t>و </a:t>
            </a:r>
            <a:r>
              <a:rPr lang="fa-IR" sz="5400" b="0" dirty="0" smtClean="0">
                <a:ln>
                  <a:noFill/>
                </a:ln>
                <a:solidFill>
                  <a:srgbClr val="FF0000"/>
                </a:solidFill>
                <a:effectLst/>
                <a:cs typeface="B Nazanin" pitchFamily="2" charset="-78"/>
              </a:rPr>
              <a:t>دشوار</a:t>
            </a:r>
            <a:r>
              <a:rPr lang="fa-IR" sz="5400" b="0" dirty="0" smtClean="0">
                <a:ln>
                  <a:noFill/>
                </a:ln>
                <a:solidFill>
                  <a:schemeClr val="bg2">
                    <a:lumMod val="10000"/>
                  </a:schemeClr>
                </a:solidFill>
                <a:effectLst/>
                <a:cs typeface="B Nazanin" pitchFamily="2" charset="-78"/>
              </a:rPr>
              <a:t> سازی </a:t>
            </a:r>
            <a:r>
              <a:rPr lang="fa-IR" sz="5400" b="0" dirty="0" smtClean="0">
                <a:ln>
                  <a:noFill/>
                </a:ln>
                <a:solidFill>
                  <a:srgbClr val="FF0000"/>
                </a:solidFill>
                <a:effectLst/>
                <a:cs typeface="B Nazanin" pitchFamily="2" charset="-78"/>
              </a:rPr>
              <a:t>بی</a:t>
            </a:r>
            <a:r>
              <a:rPr lang="fa-IR" sz="5400" b="0" dirty="0" smtClean="0">
                <a:ln>
                  <a:noFill/>
                </a:ln>
                <a:solidFill>
                  <a:schemeClr val="bg2">
                    <a:lumMod val="10000"/>
                  </a:schemeClr>
                </a:solidFill>
                <a:effectLst/>
                <a:cs typeface="B Nazanin" pitchFamily="2" charset="-78"/>
              </a:rPr>
              <a:t> اخلاقی</a:t>
            </a:r>
            <a:endParaRPr lang="ar-SA" sz="5400" b="0" dirty="0">
              <a:ln>
                <a:noFill/>
              </a:ln>
              <a:solidFill>
                <a:schemeClr val="bg2">
                  <a:lumMod val="10000"/>
                </a:schemeClr>
              </a:solidFill>
              <a:effectLst/>
              <a:cs typeface="B Nazanin" pitchFamily="2" charset="-78"/>
            </a:endParaRPr>
          </a:p>
        </p:txBody>
      </p:sp>
      <p:sp>
        <p:nvSpPr>
          <p:cNvPr id="3" name="Slide Number Placeholder 2"/>
          <p:cNvSpPr>
            <a:spLocks noGrp="1"/>
          </p:cNvSpPr>
          <p:nvPr>
            <p:ph type="sldNum" sz="quarter" idx="12"/>
          </p:nvPr>
        </p:nvSpPr>
        <p:spPr/>
        <p:txBody>
          <a:bodyPr/>
          <a:lstStyle/>
          <a:p>
            <a:pPr>
              <a:defRPr/>
            </a:pPr>
            <a:fld id="{362D53E3-C3E7-4313-96B7-36B3C2B5FF17}" type="slidenum">
              <a:rPr lang="zh-CN" altLang="en-US" smtClean="0">
                <a:solidFill>
                  <a:srgbClr val="000000"/>
                </a:solidFill>
              </a:rPr>
              <a:pPr>
                <a:defRPr/>
              </a:pPr>
              <a:t>89</a:t>
            </a:fld>
            <a:endParaRPr lang="zh-CN" altLang="en-US">
              <a:solidFill>
                <a:srgbClr val="000000"/>
              </a:solidFill>
            </a:endParaRPr>
          </a:p>
        </p:txBody>
      </p:sp>
      <p:sp>
        <p:nvSpPr>
          <p:cNvPr id="4" name="Title 1"/>
          <p:cNvSpPr txBox="1">
            <a:spLocks/>
          </p:cNvSpPr>
          <p:nvPr/>
        </p:nvSpPr>
        <p:spPr bwMode="auto">
          <a:xfrm>
            <a:off x="1066800" y="3276600"/>
            <a:ext cx="757716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lang="fa-IR" sz="3000" kern="0" dirty="0">
                <a:solidFill>
                  <a:srgbClr val="000000"/>
                </a:solidFill>
                <a:latin typeface="Arial"/>
                <a:cs typeface="B Nazanin" pitchFamily="2" charset="-78"/>
              </a:rPr>
              <a:t>ب</a:t>
            </a:r>
            <a:r>
              <a:rPr lang="fa-IR" sz="3000" kern="0" dirty="0" smtClean="0">
                <a:solidFill>
                  <a:srgbClr val="000000"/>
                </a:solidFill>
                <a:latin typeface="Arial"/>
                <a:cs typeface="B Nazanin" pitchFamily="2" charset="-78"/>
              </a:rPr>
              <a:t>هینه سازی فرایندها: سرعت، سهولت و پیش‌بینی‌پذیری</a:t>
            </a:r>
            <a:endParaRPr lang="ar-SA" sz="3000" kern="0" dirty="0">
              <a:solidFill>
                <a:srgbClr val="000000"/>
              </a:solidFill>
              <a:latin typeface="Arial"/>
              <a:cs typeface="B Nazanin" pitchFamily="2" charset="-78"/>
            </a:endParaRPr>
          </a:p>
        </p:txBody>
      </p:sp>
      <p:sp>
        <p:nvSpPr>
          <p:cNvPr id="9" name="Notched Right Arrow 8"/>
          <p:cNvSpPr/>
          <p:nvPr/>
        </p:nvSpPr>
        <p:spPr>
          <a:xfrm>
            <a:off x="381000" y="0"/>
            <a:ext cx="2667000" cy="1828800"/>
          </a:xfrm>
          <a:prstGeom prst="notchedRightArrow">
            <a:avLst/>
          </a:prstGeom>
        </p:spPr>
        <p:style>
          <a:lnRef idx="0">
            <a:schemeClr val="accent6"/>
          </a:lnRef>
          <a:fillRef idx="3">
            <a:schemeClr val="accent6"/>
          </a:fillRef>
          <a:effectRef idx="3">
            <a:schemeClr val="accent6"/>
          </a:effectRef>
          <a:fontRef idx="minor">
            <a:schemeClr val="lt1"/>
          </a:fontRef>
        </p:style>
        <p:txBody>
          <a:bodyPr rtlCol="1" anchor="ctr"/>
          <a:lstStyle/>
          <a:p>
            <a:pPr algn="ctr" fontAlgn="auto">
              <a:spcBef>
                <a:spcPts val="0"/>
              </a:spcBef>
              <a:spcAft>
                <a:spcPts val="0"/>
              </a:spcAft>
            </a:pPr>
            <a:r>
              <a:rPr lang="fa-I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rPr>
              <a:t>گام پنجم</a:t>
            </a:r>
            <a:endParaRPr 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endParaRPr>
          </a:p>
        </p:txBody>
      </p:sp>
    </p:spTree>
    <p:extLst>
      <p:ext uri="{BB962C8B-B14F-4D97-AF65-F5344CB8AC3E}">
        <p14:creationId xmlns:p14="http://schemas.microsoft.com/office/powerpoint/2010/main" val="2593101556"/>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381750"/>
            <a:ext cx="2133600" cy="476250"/>
          </a:xfrm>
        </p:spPr>
        <p:txBody>
          <a:bodyPr/>
          <a:lstStyle/>
          <a:p>
            <a:fld id="{E6A204B7-F2E0-472B-B087-639F8602D1F0}" type="slidenum">
              <a:rPr lang="fa-IR" smtClean="0">
                <a:solidFill>
                  <a:srgbClr val="000000"/>
                </a:solidFill>
              </a:rPr>
              <a:pPr/>
              <a:t>90</a:t>
            </a:fld>
            <a:endParaRPr lang="fa-IR">
              <a:solidFill>
                <a:srgbClr val="000000"/>
              </a:solidFill>
            </a:endParaRPr>
          </a:p>
        </p:txBody>
      </p:sp>
      <p:sp>
        <p:nvSpPr>
          <p:cNvPr id="5" name="Oval 4"/>
          <p:cNvSpPr/>
          <p:nvPr/>
        </p:nvSpPr>
        <p:spPr>
          <a:xfrm>
            <a:off x="2438400" y="914400"/>
            <a:ext cx="1261872" cy="1261872"/>
          </a:xfrm>
          <a:prstGeom prst="ellipse">
            <a:avLst/>
          </a:prstGeom>
          <a:gradFill flip="none" rotWithShape="1">
            <a:gsLst>
              <a:gs pos="0">
                <a:srgbClr val="FFD19F"/>
              </a:gs>
              <a:gs pos="41000">
                <a:srgbClr val="FF8601"/>
              </a:gs>
              <a:gs pos="100000">
                <a:schemeClr val="tx1">
                  <a:lumMod val="95000"/>
                  <a:lumOff val="5000"/>
                </a:schemeClr>
              </a:gs>
            </a:gsLst>
            <a:path path="circle">
              <a:fillToRect l="50000" t="50000" r="50000" b="50000"/>
            </a:path>
            <a:tileRect/>
          </a:gradFill>
          <a:ln w="76200">
            <a:noFill/>
          </a:ln>
          <a:effectLst>
            <a:glow rad="101600">
              <a:schemeClr val="bg1">
                <a:lumMod val="65000"/>
                <a:alpha val="40000"/>
              </a:schemeClr>
            </a:glow>
            <a:outerShdw blurRad="63500" sx="102000" sy="102000" algn="ctr" rotWithShape="0">
              <a:prstClr val="black">
                <a:alpha val="40000"/>
              </a:prstClr>
            </a:outerShdw>
          </a:effectLst>
          <a:scene3d>
            <a:camera prst="orthographicFront"/>
            <a:lightRig rig="flat" dir="t">
              <a:rot lat="0" lon="0" rev="18600000"/>
            </a:lightRig>
          </a:scene3d>
          <a:sp3d prstMaterial="powder">
            <a:bevelT w="234950" h="825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b="1" dirty="0" smtClean="0">
                <a:solidFill>
                  <a:srgbClr val="000000"/>
                </a:solidFill>
                <a:latin typeface="Times New Roman" pitchFamily="18" charset="0"/>
                <a:cs typeface="Times New Roman" pitchFamily="18" charset="0"/>
              </a:rPr>
              <a:t>IT</a:t>
            </a:r>
            <a:endParaRPr lang="en-US" b="1" dirty="0">
              <a:solidFill>
                <a:srgbClr val="000000"/>
              </a:solidFill>
              <a:latin typeface="Times New Roman" pitchFamily="18" charset="0"/>
              <a:cs typeface="Times New Roman" pitchFamily="18" charset="0"/>
            </a:endParaRPr>
          </a:p>
        </p:txBody>
      </p:sp>
      <p:sp>
        <p:nvSpPr>
          <p:cNvPr id="6" name="Oval 5"/>
          <p:cNvSpPr/>
          <p:nvPr/>
        </p:nvSpPr>
        <p:spPr>
          <a:xfrm>
            <a:off x="304800" y="3048000"/>
            <a:ext cx="1257994" cy="1257994"/>
          </a:xfrm>
          <a:prstGeom prst="ellipse">
            <a:avLst/>
          </a:prstGeom>
          <a:gradFill flip="none" rotWithShape="1">
            <a:gsLst>
              <a:gs pos="0">
                <a:schemeClr val="accent3">
                  <a:lumMod val="20000"/>
                  <a:lumOff val="80000"/>
                </a:schemeClr>
              </a:gs>
              <a:gs pos="41000">
                <a:srgbClr val="7CDC34"/>
              </a:gs>
              <a:gs pos="100000">
                <a:schemeClr val="tx1">
                  <a:lumMod val="95000"/>
                  <a:lumOff val="5000"/>
                </a:schemeClr>
              </a:gs>
            </a:gsLst>
            <a:path path="circle">
              <a:fillToRect l="50000" t="50000" r="50000" b="50000"/>
            </a:path>
            <a:tileRect/>
          </a:gradFill>
          <a:ln w="76200">
            <a:noFill/>
          </a:ln>
          <a:effectLst>
            <a:glow rad="101600">
              <a:schemeClr val="bg1">
                <a:lumMod val="65000"/>
                <a:alpha val="40000"/>
              </a:schemeClr>
            </a:glow>
            <a:outerShdw blurRad="63500" sx="102000" sy="102000" algn="ctr" rotWithShape="0">
              <a:prstClr val="black">
                <a:alpha val="40000"/>
              </a:prstClr>
            </a:outerShdw>
          </a:effectLst>
          <a:scene3d>
            <a:camera prst="orthographicFront"/>
            <a:lightRig rig="flat" dir="t">
              <a:rot lat="0" lon="0" rev="18600000"/>
            </a:lightRig>
          </a:scene3d>
          <a:sp3d prstMaterial="powder">
            <a:bevelT w="234950" h="825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fa-IR" sz="1700" b="1" dirty="0" smtClean="0">
                <a:solidFill>
                  <a:srgbClr val="000000"/>
                </a:solidFill>
              </a:rPr>
              <a:t>سازمان‌ها و مردم</a:t>
            </a:r>
            <a:endParaRPr lang="en-US" sz="1700" b="1" dirty="0">
              <a:solidFill>
                <a:srgbClr val="000000"/>
              </a:solidFill>
            </a:endParaRPr>
          </a:p>
        </p:txBody>
      </p:sp>
      <p:sp>
        <p:nvSpPr>
          <p:cNvPr id="7" name="Oval 6"/>
          <p:cNvSpPr/>
          <p:nvPr/>
        </p:nvSpPr>
        <p:spPr>
          <a:xfrm>
            <a:off x="262128" y="990600"/>
            <a:ext cx="1261872" cy="1261872"/>
          </a:xfrm>
          <a:prstGeom prst="ellipse">
            <a:avLst/>
          </a:prstGeom>
          <a:gradFill flip="none" rotWithShape="1">
            <a:gsLst>
              <a:gs pos="0">
                <a:schemeClr val="accent3">
                  <a:lumMod val="20000"/>
                  <a:lumOff val="80000"/>
                </a:schemeClr>
              </a:gs>
              <a:gs pos="41000">
                <a:srgbClr val="0BBDF5"/>
              </a:gs>
              <a:gs pos="100000">
                <a:schemeClr val="tx1">
                  <a:lumMod val="95000"/>
                  <a:lumOff val="5000"/>
                </a:schemeClr>
              </a:gs>
            </a:gsLst>
            <a:path path="circle">
              <a:fillToRect l="50000" t="50000" r="50000" b="50000"/>
            </a:path>
            <a:tileRect/>
          </a:gradFill>
          <a:ln w="76200">
            <a:noFill/>
          </a:ln>
          <a:effectLst>
            <a:glow rad="101600">
              <a:schemeClr val="bg1">
                <a:lumMod val="65000"/>
                <a:alpha val="40000"/>
              </a:schemeClr>
            </a:glow>
            <a:outerShdw blurRad="63500" sx="102000" sy="102000" algn="ctr" rotWithShape="0">
              <a:prstClr val="black">
                <a:alpha val="40000"/>
              </a:prstClr>
            </a:outerShdw>
          </a:effectLst>
          <a:scene3d>
            <a:camera prst="orthographicFront"/>
            <a:lightRig rig="flat" dir="t">
              <a:rot lat="0" lon="0" rev="18600000"/>
            </a:lightRig>
          </a:scene3d>
          <a:sp3d prstMaterial="powder">
            <a:bevelT w="234950" h="825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fa-IR" b="1" dirty="0" smtClean="0">
                <a:solidFill>
                  <a:srgbClr val="000000"/>
                </a:solidFill>
              </a:rPr>
              <a:t>کارمندان</a:t>
            </a:r>
            <a:endParaRPr lang="en-US" b="1" dirty="0">
              <a:solidFill>
                <a:srgbClr val="000000"/>
              </a:solidFill>
            </a:endParaRPr>
          </a:p>
        </p:txBody>
      </p:sp>
      <p:cxnSp>
        <p:nvCxnSpPr>
          <p:cNvPr id="10" name="Straight Arrow Connector 9"/>
          <p:cNvCxnSpPr>
            <a:stCxn id="6" idx="0"/>
          </p:cNvCxnSpPr>
          <p:nvPr/>
        </p:nvCxnSpPr>
        <p:spPr>
          <a:xfrm flipH="1" flipV="1">
            <a:off x="914400" y="2209800"/>
            <a:ext cx="19397" cy="8382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1" name="Straight Arrow Connector 10"/>
          <p:cNvCxnSpPr>
            <a:stCxn id="7" idx="6"/>
          </p:cNvCxnSpPr>
          <p:nvPr/>
        </p:nvCxnSpPr>
        <p:spPr>
          <a:xfrm flipV="1">
            <a:off x="1524000" y="1600200"/>
            <a:ext cx="914400" cy="21336"/>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25" name="Oval 24"/>
          <p:cNvSpPr/>
          <p:nvPr/>
        </p:nvSpPr>
        <p:spPr>
          <a:xfrm>
            <a:off x="7239000" y="1104206"/>
            <a:ext cx="1261872" cy="1261872"/>
          </a:xfrm>
          <a:prstGeom prst="ellipse">
            <a:avLst/>
          </a:prstGeom>
          <a:gradFill flip="none" rotWithShape="1">
            <a:gsLst>
              <a:gs pos="0">
                <a:srgbClr val="FFD19F"/>
              </a:gs>
              <a:gs pos="41000">
                <a:srgbClr val="FF8601"/>
              </a:gs>
              <a:gs pos="100000">
                <a:schemeClr val="tx1">
                  <a:lumMod val="95000"/>
                  <a:lumOff val="5000"/>
                </a:schemeClr>
              </a:gs>
            </a:gsLst>
            <a:path path="circle">
              <a:fillToRect l="50000" t="50000" r="50000" b="50000"/>
            </a:path>
            <a:tileRect/>
          </a:gradFill>
          <a:ln w="76200">
            <a:noFill/>
          </a:ln>
          <a:effectLst>
            <a:glow rad="101600">
              <a:schemeClr val="bg1">
                <a:lumMod val="65000"/>
                <a:alpha val="40000"/>
              </a:schemeClr>
            </a:glow>
            <a:outerShdw blurRad="63500" sx="102000" sy="102000" algn="ctr" rotWithShape="0">
              <a:prstClr val="black">
                <a:alpha val="40000"/>
              </a:prstClr>
            </a:outerShdw>
          </a:effectLst>
          <a:scene3d>
            <a:camera prst="orthographicFront"/>
            <a:lightRig rig="flat" dir="t">
              <a:rot lat="0" lon="0" rev="18600000"/>
            </a:lightRig>
          </a:scene3d>
          <a:sp3d prstMaterial="powder">
            <a:bevelT w="234950" h="825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fa-IR" b="1" dirty="0" smtClean="0">
                <a:solidFill>
                  <a:srgbClr val="000000"/>
                </a:solidFill>
                <a:latin typeface="Times New Roman" pitchFamily="18" charset="0"/>
                <a:cs typeface="Times New Roman" pitchFamily="18" charset="0"/>
              </a:rPr>
              <a:t>پروتال</a:t>
            </a:r>
          </a:p>
          <a:p>
            <a:pPr algn="ctr" fontAlgn="auto">
              <a:spcBef>
                <a:spcPts val="0"/>
              </a:spcBef>
              <a:spcAft>
                <a:spcPts val="0"/>
              </a:spcAft>
            </a:pPr>
            <a:r>
              <a:rPr lang="fa-IR" b="1" dirty="0" smtClean="0">
                <a:solidFill>
                  <a:srgbClr val="000000"/>
                </a:solidFill>
                <a:latin typeface="Times New Roman" pitchFamily="18" charset="0"/>
                <a:cs typeface="Times New Roman" pitchFamily="18" charset="0"/>
              </a:rPr>
              <a:t>دولت مجازی</a:t>
            </a:r>
            <a:endParaRPr lang="en-US" b="1" dirty="0">
              <a:solidFill>
                <a:srgbClr val="000000"/>
              </a:solidFill>
              <a:latin typeface="Times New Roman" pitchFamily="18" charset="0"/>
              <a:cs typeface="Times New Roman" pitchFamily="18" charset="0"/>
            </a:endParaRPr>
          </a:p>
        </p:txBody>
      </p:sp>
      <p:sp>
        <p:nvSpPr>
          <p:cNvPr id="26" name="Oval 25"/>
          <p:cNvSpPr/>
          <p:nvPr/>
        </p:nvSpPr>
        <p:spPr>
          <a:xfrm>
            <a:off x="7239000" y="3161606"/>
            <a:ext cx="1257994" cy="1257994"/>
          </a:xfrm>
          <a:prstGeom prst="ellipse">
            <a:avLst/>
          </a:prstGeom>
          <a:gradFill flip="none" rotWithShape="1">
            <a:gsLst>
              <a:gs pos="0">
                <a:schemeClr val="accent3">
                  <a:lumMod val="20000"/>
                  <a:lumOff val="80000"/>
                </a:schemeClr>
              </a:gs>
              <a:gs pos="41000">
                <a:srgbClr val="7CDC34"/>
              </a:gs>
              <a:gs pos="100000">
                <a:schemeClr val="tx1">
                  <a:lumMod val="95000"/>
                  <a:lumOff val="5000"/>
                </a:schemeClr>
              </a:gs>
            </a:gsLst>
            <a:path path="circle">
              <a:fillToRect l="50000" t="50000" r="50000" b="50000"/>
            </a:path>
            <a:tileRect/>
          </a:gradFill>
          <a:ln w="76200">
            <a:noFill/>
          </a:ln>
          <a:effectLst>
            <a:glow rad="101600">
              <a:schemeClr val="bg1">
                <a:lumMod val="65000"/>
                <a:alpha val="40000"/>
              </a:schemeClr>
            </a:glow>
            <a:outerShdw blurRad="63500" sx="102000" sy="102000" algn="ctr" rotWithShape="0">
              <a:prstClr val="black">
                <a:alpha val="40000"/>
              </a:prstClr>
            </a:outerShdw>
          </a:effectLst>
          <a:scene3d>
            <a:camera prst="orthographicFront"/>
            <a:lightRig rig="flat" dir="t">
              <a:rot lat="0" lon="0" rev="18600000"/>
            </a:lightRig>
          </a:scene3d>
          <a:sp3d prstMaterial="powder">
            <a:bevelT w="234950" h="825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fa-IR" sz="1700" b="1" dirty="0" smtClean="0">
                <a:solidFill>
                  <a:srgbClr val="000000"/>
                </a:solidFill>
              </a:rPr>
              <a:t>سازمان‌ها و مردم</a:t>
            </a:r>
            <a:endParaRPr lang="en-US" sz="1700" b="1" dirty="0">
              <a:solidFill>
                <a:srgbClr val="000000"/>
              </a:solidFill>
            </a:endParaRPr>
          </a:p>
        </p:txBody>
      </p:sp>
      <p:sp>
        <p:nvSpPr>
          <p:cNvPr id="27" name="Oval 26"/>
          <p:cNvSpPr/>
          <p:nvPr/>
        </p:nvSpPr>
        <p:spPr>
          <a:xfrm>
            <a:off x="5181600" y="1104206"/>
            <a:ext cx="1295400" cy="1295400"/>
          </a:xfrm>
          <a:prstGeom prst="ellipse">
            <a:avLst/>
          </a:prstGeom>
          <a:gradFill flip="none" rotWithShape="1">
            <a:gsLst>
              <a:gs pos="0">
                <a:schemeClr val="accent3">
                  <a:lumMod val="20000"/>
                  <a:lumOff val="80000"/>
                </a:schemeClr>
              </a:gs>
              <a:gs pos="41000">
                <a:srgbClr val="0BBDF5"/>
              </a:gs>
              <a:gs pos="100000">
                <a:schemeClr val="tx1">
                  <a:lumMod val="95000"/>
                  <a:lumOff val="5000"/>
                </a:schemeClr>
              </a:gs>
            </a:gsLst>
            <a:path path="circle">
              <a:fillToRect l="50000" t="50000" r="50000" b="50000"/>
            </a:path>
            <a:tileRect/>
          </a:gradFill>
          <a:ln w="76200">
            <a:noFill/>
          </a:ln>
          <a:effectLst>
            <a:glow rad="101600">
              <a:schemeClr val="bg1">
                <a:lumMod val="65000"/>
                <a:alpha val="40000"/>
              </a:schemeClr>
            </a:glow>
            <a:outerShdw blurRad="63500" sx="102000" sy="102000" algn="ctr" rotWithShape="0">
              <a:prstClr val="black">
                <a:alpha val="40000"/>
              </a:prstClr>
            </a:outerShdw>
          </a:effectLst>
          <a:scene3d>
            <a:camera prst="orthographicFront"/>
            <a:lightRig rig="flat" dir="t">
              <a:rot lat="0" lon="0" rev="18600000"/>
            </a:lightRig>
          </a:scene3d>
          <a:sp3d prstMaterial="powder">
            <a:bevelT w="234950" h="825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fa-IR" sz="1600" b="1" dirty="0" smtClean="0">
                <a:solidFill>
                  <a:srgbClr val="000000"/>
                </a:solidFill>
              </a:rPr>
              <a:t>کارشناسان</a:t>
            </a:r>
            <a:endParaRPr lang="en-US" sz="1600" b="1" dirty="0">
              <a:solidFill>
                <a:srgbClr val="000000"/>
              </a:solidFill>
            </a:endParaRPr>
          </a:p>
        </p:txBody>
      </p:sp>
      <p:cxnSp>
        <p:nvCxnSpPr>
          <p:cNvPr id="28" name="Straight Arrow Connector 27"/>
          <p:cNvCxnSpPr>
            <a:stCxn id="26" idx="0"/>
          </p:cNvCxnSpPr>
          <p:nvPr/>
        </p:nvCxnSpPr>
        <p:spPr>
          <a:xfrm flipH="1" flipV="1">
            <a:off x="7848600" y="2323406"/>
            <a:ext cx="19397" cy="83820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stCxn id="27" idx="6"/>
            <a:endCxn id="25" idx="2"/>
          </p:cNvCxnSpPr>
          <p:nvPr/>
        </p:nvCxnSpPr>
        <p:spPr>
          <a:xfrm flipV="1">
            <a:off x="6477000" y="1735142"/>
            <a:ext cx="762000" cy="16764"/>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23972106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par>
                                <p:cTn id="14" presetID="3"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par>
                                <p:cTn id="17" presetID="3" presetClass="entr" presetSubtype="1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linds(horizontal)">
                                      <p:cBhvr>
                                        <p:cTn id="24" dur="500"/>
                                        <p:tgtEl>
                                          <p:spTgt spid="25"/>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linds(horizontal)">
                                      <p:cBhvr>
                                        <p:cTn id="27" dur="500"/>
                                        <p:tgtEl>
                                          <p:spTgt spid="26"/>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blinds(horizontal)">
                                      <p:cBhvr>
                                        <p:cTn id="30" dur="500"/>
                                        <p:tgtEl>
                                          <p:spTgt spid="27"/>
                                        </p:tgtEl>
                                      </p:cBhvr>
                                    </p:animEffect>
                                  </p:childTnLst>
                                </p:cTn>
                              </p:par>
                              <p:par>
                                <p:cTn id="31" presetID="3" presetClass="entr" presetSubtype="1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blinds(horizontal)">
                                      <p:cBhvr>
                                        <p:cTn id="33" dur="500"/>
                                        <p:tgtEl>
                                          <p:spTgt spid="28"/>
                                        </p:tgtEl>
                                      </p:cBhvr>
                                    </p:animEffect>
                                  </p:childTnLst>
                                </p:cTn>
                              </p:par>
                              <p:par>
                                <p:cTn id="34" presetID="3" presetClass="entr" presetSubtype="1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5" grpId="0" animBg="1"/>
      <p:bldP spid="26" grpId="0" animBg="1"/>
      <p:bldP spid="2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533400"/>
            <a:ext cx="6705600" cy="1905000"/>
          </a:xfrm>
        </p:spPr>
        <p:txBody>
          <a:bodyPr/>
          <a:lstStyle/>
          <a:p>
            <a:pPr algn="ctr" rtl="1"/>
            <a:r>
              <a:rPr lang="fa-IR" sz="4400" dirty="0" smtClean="0">
                <a:ln>
                  <a:noFill/>
                </a:ln>
                <a:solidFill>
                  <a:schemeClr val="tx1"/>
                </a:solidFill>
                <a:effectLst/>
                <a:cs typeface="B Nazanin" pitchFamily="2" charset="-78"/>
              </a:rPr>
              <a:t>چوب لای چرخ </a:t>
            </a:r>
            <a:r>
              <a:rPr lang="fa-IR" sz="5400" dirty="0" smtClean="0">
                <a:ln>
                  <a:noFill/>
                </a:ln>
                <a:solidFill>
                  <a:schemeClr val="tx1"/>
                </a:solidFill>
                <a:effectLst/>
                <a:cs typeface="B Nazanin" pitchFamily="2" charset="-78"/>
              </a:rPr>
              <a:t>اخلاق</a:t>
            </a:r>
            <a:r>
              <a:rPr lang="fa-IR" sz="4400" dirty="0" smtClean="0">
                <a:ln>
                  <a:noFill/>
                </a:ln>
                <a:solidFill>
                  <a:schemeClr val="tx1"/>
                </a:solidFill>
                <a:effectLst/>
                <a:cs typeface="B Nazanin" pitchFamily="2" charset="-78"/>
              </a:rPr>
              <a:t> سازمان</a:t>
            </a:r>
            <a:endParaRPr lang="ar-SA" dirty="0">
              <a:ln>
                <a:noFill/>
              </a:ln>
              <a:solidFill>
                <a:schemeClr val="tx1"/>
              </a:solidFill>
              <a:effectLst/>
              <a:cs typeface="B Nazanin" pitchFamily="2" charset="-78"/>
            </a:endParaRPr>
          </a:p>
        </p:txBody>
      </p:sp>
      <p:sp>
        <p:nvSpPr>
          <p:cNvPr id="3" name="Slide Number Placeholder 2"/>
          <p:cNvSpPr>
            <a:spLocks noGrp="1"/>
          </p:cNvSpPr>
          <p:nvPr>
            <p:ph type="sldNum" sz="quarter" idx="12"/>
          </p:nvPr>
        </p:nvSpPr>
        <p:spPr/>
        <p:txBody>
          <a:bodyPr/>
          <a:lstStyle/>
          <a:p>
            <a:pPr>
              <a:defRPr/>
            </a:pPr>
            <a:fld id="{362D53E3-C3E7-4313-96B7-36B3C2B5FF17}" type="slidenum">
              <a:rPr lang="zh-CN" altLang="en-US" smtClean="0">
                <a:solidFill>
                  <a:srgbClr val="000000"/>
                </a:solidFill>
              </a:rPr>
              <a:pPr>
                <a:defRPr/>
              </a:pPr>
              <a:t>91</a:t>
            </a:fld>
            <a:endParaRPr lang="zh-CN" altLang="en-US">
              <a:solidFill>
                <a:srgbClr val="000000"/>
              </a:solidFill>
            </a:endParaRPr>
          </a:p>
        </p:txBody>
      </p:sp>
      <p:sp>
        <p:nvSpPr>
          <p:cNvPr id="4" name="Title 1"/>
          <p:cNvSpPr txBox="1">
            <a:spLocks/>
          </p:cNvSpPr>
          <p:nvPr/>
        </p:nvSpPr>
        <p:spPr bwMode="auto">
          <a:xfrm>
            <a:off x="152400" y="4419600"/>
            <a:ext cx="8763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lang="fa-IR" sz="4000" b="1" kern="0" dirty="0" smtClean="0">
                <a:solidFill>
                  <a:srgbClr val="000000"/>
                </a:solidFill>
                <a:latin typeface="Arial"/>
                <a:cs typeface="B Nazanin" pitchFamily="2" charset="-78"/>
              </a:rPr>
              <a:t>حمایت الزام بیرونی &lt; قانون نظارت&gt; از اخلاق</a:t>
            </a:r>
            <a:endParaRPr lang="ar-SA" sz="4000" b="1" kern="0" dirty="0">
              <a:solidFill>
                <a:srgbClr val="000000"/>
              </a:solidFill>
              <a:latin typeface="Arial"/>
              <a:cs typeface="B Nazanin" pitchFamily="2" charset="-78"/>
            </a:endParaRPr>
          </a:p>
        </p:txBody>
      </p:sp>
      <p:sp>
        <p:nvSpPr>
          <p:cNvPr id="7" name="Notched Right Arrow 6"/>
          <p:cNvSpPr/>
          <p:nvPr/>
        </p:nvSpPr>
        <p:spPr>
          <a:xfrm>
            <a:off x="381000" y="0"/>
            <a:ext cx="2667000" cy="1828800"/>
          </a:xfrm>
          <a:prstGeom prst="notchedRightArrow">
            <a:avLst/>
          </a:prstGeom>
        </p:spPr>
        <p:style>
          <a:lnRef idx="0">
            <a:schemeClr val="accent5"/>
          </a:lnRef>
          <a:fillRef idx="3">
            <a:schemeClr val="accent5"/>
          </a:fillRef>
          <a:effectRef idx="3">
            <a:schemeClr val="accent5"/>
          </a:effectRef>
          <a:fontRef idx="minor">
            <a:schemeClr val="lt1"/>
          </a:fontRef>
        </p:style>
        <p:txBody>
          <a:bodyPr rtlCol="1" anchor="ctr"/>
          <a:lstStyle/>
          <a:p>
            <a:pPr algn="ctr" fontAlgn="auto">
              <a:spcBef>
                <a:spcPts val="0"/>
              </a:spcBef>
              <a:spcAft>
                <a:spcPts val="0"/>
              </a:spcAft>
            </a:pPr>
            <a:r>
              <a:rPr lang="fa-I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rPr>
              <a:t>گام ششم</a:t>
            </a:r>
            <a:endParaRPr 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Nazanin" pitchFamily="2" charset="-78"/>
            </a:endParaRPr>
          </a:p>
        </p:txBody>
      </p:sp>
      <p:sp>
        <p:nvSpPr>
          <p:cNvPr id="5" name="Rectangle 4"/>
          <p:cNvSpPr/>
          <p:nvPr/>
        </p:nvSpPr>
        <p:spPr>
          <a:xfrm>
            <a:off x="381000" y="2514600"/>
            <a:ext cx="8610600" cy="769441"/>
          </a:xfrm>
          <a:prstGeom prst="rect">
            <a:avLst/>
          </a:prstGeom>
        </p:spPr>
        <p:txBody>
          <a:bodyPr wrap="square">
            <a:spAutoFit/>
          </a:bodyPr>
          <a:lstStyle/>
          <a:p>
            <a:r>
              <a:rPr lang="fa-IR" sz="4400" dirty="0" smtClean="0">
                <a:solidFill>
                  <a:schemeClr val="tx1">
                    <a:lumMod val="50000"/>
                  </a:schemeClr>
                </a:solidFill>
                <a:latin typeface="Calibri"/>
                <a:cs typeface="B Nazanin" pitchFamily="2" charset="-78"/>
              </a:rPr>
              <a:t>با سودجویان</a:t>
            </a:r>
            <a:r>
              <a:rPr lang="fa-IR" sz="4400" dirty="0" smtClean="0">
                <a:solidFill>
                  <a:schemeClr val="tx1">
                    <a:lumMod val="50000"/>
                  </a:schemeClr>
                </a:solidFill>
              </a:rPr>
              <a:t> </a:t>
            </a:r>
            <a:r>
              <a:rPr lang="fa-IR" sz="4400" dirty="0" smtClean="0">
                <a:solidFill>
                  <a:schemeClr val="tx1">
                    <a:lumMod val="50000"/>
                  </a:schemeClr>
                </a:solidFill>
                <a:latin typeface="Calibri"/>
                <a:cs typeface="B Nazanin" pitchFamily="2" charset="-78"/>
              </a:rPr>
              <a:t>و</a:t>
            </a:r>
            <a:r>
              <a:rPr lang="fa-IR" sz="4400" dirty="0" smtClean="0">
                <a:solidFill>
                  <a:schemeClr val="tx1">
                    <a:lumMod val="50000"/>
                  </a:schemeClr>
                </a:solidFill>
              </a:rPr>
              <a:t> </a:t>
            </a:r>
            <a:r>
              <a:rPr lang="fa-IR" sz="4400" dirty="0" smtClean="0">
                <a:solidFill>
                  <a:schemeClr val="tx1">
                    <a:lumMod val="50000"/>
                  </a:schemeClr>
                </a:solidFill>
                <a:latin typeface="Calibri"/>
                <a:cs typeface="B Nazanin" pitchFamily="2" charset="-78"/>
              </a:rPr>
              <a:t>بد طینتان </a:t>
            </a:r>
            <a:r>
              <a:rPr lang="fa-IR" sz="4400" dirty="0" smtClean="0">
                <a:solidFill>
                  <a:srgbClr val="FF0000"/>
                </a:solidFill>
                <a:latin typeface="Calibri"/>
                <a:cs typeface="B Nazanin" pitchFamily="2" charset="-78"/>
              </a:rPr>
              <a:t>آموزش‌ناپذیر</a:t>
            </a:r>
            <a:r>
              <a:rPr lang="fa-IR" sz="4400" dirty="0" smtClean="0">
                <a:solidFill>
                  <a:schemeClr val="tx1">
                    <a:lumMod val="50000"/>
                  </a:schemeClr>
                </a:solidFill>
                <a:latin typeface="Calibri"/>
                <a:cs typeface="B Nazanin" pitchFamily="2" charset="-78"/>
              </a:rPr>
              <a:t> چه کنیم؟</a:t>
            </a:r>
            <a:endParaRPr lang="en-US" dirty="0">
              <a:solidFill>
                <a:schemeClr val="tx1">
                  <a:lumMod val="50000"/>
                </a:schemeClr>
              </a:solidFill>
            </a:endParaRPr>
          </a:p>
        </p:txBody>
      </p:sp>
    </p:spTree>
    <p:extLst>
      <p:ext uri="{BB962C8B-B14F-4D97-AF65-F5344CB8AC3E}">
        <p14:creationId xmlns:p14="http://schemas.microsoft.com/office/powerpoint/2010/main" val="257198550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152400"/>
            <a:ext cx="8229600"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rtl="1"/>
            <a:r>
              <a:rPr lang="fa-IR" sz="4800"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B Nazanin" pitchFamily="2" charset="-78"/>
              </a:rPr>
              <a:t>حمایت قانونی (الزام بیرونی) از اخلاق</a:t>
            </a:r>
            <a:endParaRPr lang="fa-IR" sz="48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B Nazanin" pitchFamily="2" charset="-78"/>
            </a:endParaRPr>
          </a:p>
        </p:txBody>
      </p:sp>
      <p:sp>
        <p:nvSpPr>
          <p:cNvPr id="3" name="Slide Number Placeholder 2"/>
          <p:cNvSpPr>
            <a:spLocks noGrp="1"/>
          </p:cNvSpPr>
          <p:nvPr>
            <p:ph type="sldNum" sz="quarter" idx="12"/>
          </p:nvPr>
        </p:nvSpPr>
        <p:spPr/>
        <p:txBody>
          <a:bodyPr/>
          <a:lstStyle/>
          <a:p>
            <a:pPr>
              <a:defRPr/>
            </a:pPr>
            <a:fld id="{362D53E3-C3E7-4313-96B7-36B3C2B5FF17}" type="slidenum">
              <a:rPr lang="zh-CN" altLang="en-US" smtClean="0">
                <a:solidFill>
                  <a:srgbClr val="000000"/>
                </a:solidFill>
              </a:rPr>
              <a:pPr>
                <a:defRPr/>
              </a:pPr>
              <a:t>92</a:t>
            </a:fld>
            <a:endParaRPr lang="zh-CN" altLang="en-US">
              <a:solidFill>
                <a:srgbClr val="000000"/>
              </a:solidFill>
            </a:endParaRPr>
          </a:p>
        </p:txBody>
      </p:sp>
      <p:sp>
        <p:nvSpPr>
          <p:cNvPr id="4" name="TextBox 3"/>
          <p:cNvSpPr txBox="1"/>
          <p:nvPr/>
        </p:nvSpPr>
        <p:spPr>
          <a:xfrm>
            <a:off x="1143000" y="1600200"/>
            <a:ext cx="7391400" cy="4462760"/>
          </a:xfrm>
          <a:prstGeom prst="rect">
            <a:avLst/>
          </a:prstGeom>
          <a:noFill/>
        </p:spPr>
        <p:txBody>
          <a:bodyPr wrap="square" rtlCol="1">
            <a:spAutoFit/>
          </a:bodyPr>
          <a:lstStyle/>
          <a:p>
            <a:pPr marL="342900" indent="-342900" fontAlgn="auto">
              <a:lnSpc>
                <a:spcPct val="150000"/>
              </a:lnSpc>
              <a:spcBef>
                <a:spcPts val="0"/>
              </a:spcBef>
              <a:spcAft>
                <a:spcPts val="0"/>
              </a:spcAft>
              <a:buFontTx/>
              <a:buAutoNum type="arabicPeriod"/>
            </a:pPr>
            <a:r>
              <a:rPr lang="fa-IR" sz="3200" b="1" dirty="0" smtClean="0">
                <a:solidFill>
                  <a:srgbClr val="000000"/>
                </a:solidFill>
                <a:latin typeface="Arial"/>
                <a:cs typeface="B Nazanin" panose="00000400000000000000" pitchFamily="2" charset="-78"/>
              </a:rPr>
              <a:t>لازم  و نه کافی</a:t>
            </a:r>
          </a:p>
          <a:p>
            <a:pPr marL="342900" indent="-342900" fontAlgn="auto">
              <a:lnSpc>
                <a:spcPct val="150000"/>
              </a:lnSpc>
              <a:spcBef>
                <a:spcPts val="0"/>
              </a:spcBef>
              <a:spcAft>
                <a:spcPts val="0"/>
              </a:spcAft>
              <a:buFontTx/>
              <a:buAutoNum type="arabicPeriod"/>
            </a:pPr>
            <a:r>
              <a:rPr lang="fa-IR" sz="3200" b="1" dirty="0" smtClean="0">
                <a:solidFill>
                  <a:srgbClr val="000000"/>
                </a:solidFill>
                <a:latin typeface="Arial"/>
                <a:cs typeface="B Nazanin" panose="00000400000000000000" pitchFamily="2" charset="-78"/>
              </a:rPr>
              <a:t>بازدارنده نه درمانگر</a:t>
            </a:r>
          </a:p>
          <a:p>
            <a:pPr marL="342900" indent="-342900" fontAlgn="auto">
              <a:lnSpc>
                <a:spcPct val="150000"/>
              </a:lnSpc>
              <a:spcBef>
                <a:spcPts val="0"/>
              </a:spcBef>
              <a:spcAft>
                <a:spcPts val="0"/>
              </a:spcAft>
              <a:buFontTx/>
              <a:buAutoNum type="arabicPeriod"/>
            </a:pPr>
            <a:r>
              <a:rPr lang="fa-IR" sz="3200" b="1" dirty="0" smtClean="0">
                <a:solidFill>
                  <a:srgbClr val="000000"/>
                </a:solidFill>
                <a:latin typeface="Arial"/>
                <a:cs typeface="B Nazanin" panose="00000400000000000000" pitchFamily="2" charset="-78"/>
              </a:rPr>
              <a:t>پدیدۀ دور زدن قانون </a:t>
            </a:r>
          </a:p>
          <a:p>
            <a:pPr marL="342900" lvl="0" indent="-342900" fontAlgn="auto">
              <a:lnSpc>
                <a:spcPct val="150000"/>
              </a:lnSpc>
              <a:spcBef>
                <a:spcPts val="0"/>
              </a:spcBef>
              <a:spcAft>
                <a:spcPts val="0"/>
              </a:spcAft>
              <a:buFontTx/>
              <a:buAutoNum type="arabicPeriod"/>
            </a:pPr>
            <a:r>
              <a:rPr lang="fa-IR" sz="3200" b="1" dirty="0">
                <a:solidFill>
                  <a:srgbClr val="000000"/>
                </a:solidFill>
                <a:latin typeface="Arial"/>
                <a:cs typeface="B Nazanin" panose="00000400000000000000" pitchFamily="2" charset="-78"/>
              </a:rPr>
              <a:t>ممیزی اخلاقی قانون و </a:t>
            </a:r>
            <a:r>
              <a:rPr lang="fa-IR" sz="3200" b="1" dirty="0" smtClean="0">
                <a:solidFill>
                  <a:srgbClr val="000000"/>
                </a:solidFill>
                <a:latin typeface="Arial"/>
                <a:cs typeface="B Nazanin" panose="00000400000000000000" pitchFamily="2" charset="-78"/>
              </a:rPr>
              <a:t>مقررات</a:t>
            </a:r>
          </a:p>
          <a:p>
            <a:pPr marL="342900" indent="-342900" fontAlgn="auto">
              <a:lnSpc>
                <a:spcPct val="150000"/>
              </a:lnSpc>
              <a:spcBef>
                <a:spcPts val="0"/>
              </a:spcBef>
              <a:spcAft>
                <a:spcPts val="0"/>
              </a:spcAft>
              <a:buFontTx/>
              <a:buAutoNum type="arabicPeriod"/>
            </a:pPr>
            <a:r>
              <a:rPr lang="fa-IR" sz="3200" b="1" dirty="0" smtClean="0">
                <a:solidFill>
                  <a:srgbClr val="000000"/>
                </a:solidFill>
                <a:latin typeface="Arial"/>
                <a:cs typeface="B Nazanin" panose="00000400000000000000" pitchFamily="2" charset="-78"/>
              </a:rPr>
              <a:t>شیوۀ اعمال قانون / نظارت</a:t>
            </a:r>
          </a:p>
          <a:p>
            <a:pPr marL="342900" indent="-342900" fontAlgn="auto">
              <a:lnSpc>
                <a:spcPct val="150000"/>
              </a:lnSpc>
              <a:spcBef>
                <a:spcPts val="0"/>
              </a:spcBef>
              <a:spcAft>
                <a:spcPts val="0"/>
              </a:spcAft>
              <a:buFontTx/>
              <a:buAutoNum type="arabicPeriod"/>
            </a:pPr>
            <a:r>
              <a:rPr lang="fa-IR" sz="3200" b="1" dirty="0" smtClean="0">
                <a:solidFill>
                  <a:srgbClr val="000000"/>
                </a:solidFill>
                <a:latin typeface="Arial"/>
                <a:cs typeface="B Nazanin" panose="00000400000000000000" pitchFamily="2" charset="-78"/>
              </a:rPr>
              <a:t>گام آخر نه اول (مگر در شرایط خاص)</a:t>
            </a:r>
            <a:endParaRPr lang="fa-IR" sz="3200" b="1" dirty="0">
              <a:solidFill>
                <a:srgbClr val="000000"/>
              </a:solidFill>
              <a:latin typeface="Arial"/>
              <a:cs typeface="B Nazanin" panose="00000400000000000000" pitchFamily="2" charset="-78"/>
            </a:endParaRPr>
          </a:p>
        </p:txBody>
      </p:sp>
    </p:spTree>
    <p:extLst>
      <p:ext uri="{BB962C8B-B14F-4D97-AF65-F5344CB8AC3E}">
        <p14:creationId xmlns:p14="http://schemas.microsoft.com/office/powerpoint/2010/main" val="2022685603"/>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0" presetClass="entr" presetSubtype="0" decel="10000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1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9" dur="1000"/>
                                        <p:tgtEl>
                                          <p:spTgt spid="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0" presetClass="entr" presetSubtype="0" decel="100000"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p:cTn id="24" dur="1000" fill="hold"/>
                                        <p:tgtEl>
                                          <p:spTgt spid="4">
                                            <p:txEl>
                                              <p:pRg st="1" end="1"/>
                                            </p:txEl>
                                          </p:spTgt>
                                        </p:tgtEl>
                                        <p:attrNameLst>
                                          <p:attrName>ppt_w</p:attrName>
                                        </p:attrNameLst>
                                      </p:cBhvr>
                                      <p:tavLst>
                                        <p:tav tm="0">
                                          <p:val>
                                            <p:strVal val="#ppt_w+.3"/>
                                          </p:val>
                                        </p:tav>
                                        <p:tav tm="100000">
                                          <p:val>
                                            <p:strVal val="#ppt_w"/>
                                          </p:val>
                                        </p:tav>
                                      </p:tavLst>
                                    </p:anim>
                                    <p:anim calcmode="lin" valueType="num">
                                      <p:cBhvr>
                                        <p:cTn id="25"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6" dur="1000"/>
                                        <p:tgtEl>
                                          <p:spTgt spid="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0" presetClass="entr" presetSubtype="0" decel="10000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p:cTn id="31" dur="1000" fill="hold"/>
                                        <p:tgtEl>
                                          <p:spTgt spid="4">
                                            <p:txEl>
                                              <p:pRg st="2" end="2"/>
                                            </p:txEl>
                                          </p:spTgt>
                                        </p:tgtEl>
                                        <p:attrNameLst>
                                          <p:attrName>ppt_w</p:attrName>
                                        </p:attrNameLst>
                                      </p:cBhvr>
                                      <p:tavLst>
                                        <p:tav tm="0">
                                          <p:val>
                                            <p:strVal val="#ppt_w+.3"/>
                                          </p:val>
                                        </p:tav>
                                        <p:tav tm="100000">
                                          <p:val>
                                            <p:strVal val="#ppt_w"/>
                                          </p:val>
                                        </p:tav>
                                      </p:tavLst>
                                    </p:anim>
                                    <p:anim calcmode="lin" valueType="num">
                                      <p:cBhvr>
                                        <p:cTn id="32"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33" dur="1000"/>
                                        <p:tgtEl>
                                          <p:spTgt spid="4">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0" presetClass="entr" presetSubtype="0" decel="100000" fill="hold" grpId="0" nodeType="clickEffect">
                                  <p:stCondLst>
                                    <p:cond delay="0"/>
                                  </p:stCondLst>
                                  <p:childTnLst>
                                    <p:set>
                                      <p:cBhvr>
                                        <p:cTn id="37" dur="1" fill="hold">
                                          <p:stCondLst>
                                            <p:cond delay="0"/>
                                          </p:stCondLst>
                                        </p:cTn>
                                        <p:tgtEl>
                                          <p:spTgt spid="4">
                                            <p:txEl>
                                              <p:pRg st="3" end="3"/>
                                            </p:txEl>
                                          </p:spTgt>
                                        </p:tgtEl>
                                        <p:attrNameLst>
                                          <p:attrName>style.visibility</p:attrName>
                                        </p:attrNameLst>
                                      </p:cBhvr>
                                      <p:to>
                                        <p:strVal val="visible"/>
                                      </p:to>
                                    </p:set>
                                    <p:anim calcmode="lin" valueType="num">
                                      <p:cBhvr>
                                        <p:cTn id="38" dur="1000" fill="hold"/>
                                        <p:tgtEl>
                                          <p:spTgt spid="4">
                                            <p:txEl>
                                              <p:pRg st="3" end="3"/>
                                            </p:txEl>
                                          </p:spTgt>
                                        </p:tgtEl>
                                        <p:attrNameLst>
                                          <p:attrName>ppt_w</p:attrName>
                                        </p:attrNameLst>
                                      </p:cBhvr>
                                      <p:tavLst>
                                        <p:tav tm="0">
                                          <p:val>
                                            <p:strVal val="#ppt_w+.3"/>
                                          </p:val>
                                        </p:tav>
                                        <p:tav tm="100000">
                                          <p:val>
                                            <p:strVal val="#ppt_w"/>
                                          </p:val>
                                        </p:tav>
                                      </p:tavLst>
                                    </p:anim>
                                    <p:anim calcmode="lin" valueType="num">
                                      <p:cBhvr>
                                        <p:cTn id="39"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40" dur="1000"/>
                                        <p:tgtEl>
                                          <p:spTgt spid="4">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0" presetClass="entr" presetSubtype="0" decel="100000" fill="hold" grpId="0" nodeType="clickEffect">
                                  <p:stCondLst>
                                    <p:cond delay="0"/>
                                  </p:stCondLst>
                                  <p:childTnLst>
                                    <p:set>
                                      <p:cBhvr>
                                        <p:cTn id="44" dur="1" fill="hold">
                                          <p:stCondLst>
                                            <p:cond delay="0"/>
                                          </p:stCondLst>
                                        </p:cTn>
                                        <p:tgtEl>
                                          <p:spTgt spid="4">
                                            <p:txEl>
                                              <p:pRg st="4" end="4"/>
                                            </p:txEl>
                                          </p:spTgt>
                                        </p:tgtEl>
                                        <p:attrNameLst>
                                          <p:attrName>style.visibility</p:attrName>
                                        </p:attrNameLst>
                                      </p:cBhvr>
                                      <p:to>
                                        <p:strVal val="visible"/>
                                      </p:to>
                                    </p:set>
                                    <p:anim calcmode="lin" valueType="num">
                                      <p:cBhvr>
                                        <p:cTn id="45" dur="1000" fill="hold"/>
                                        <p:tgtEl>
                                          <p:spTgt spid="4">
                                            <p:txEl>
                                              <p:pRg st="4" end="4"/>
                                            </p:txEl>
                                          </p:spTgt>
                                        </p:tgtEl>
                                        <p:attrNameLst>
                                          <p:attrName>ppt_w</p:attrName>
                                        </p:attrNameLst>
                                      </p:cBhvr>
                                      <p:tavLst>
                                        <p:tav tm="0">
                                          <p:val>
                                            <p:strVal val="#ppt_w+.3"/>
                                          </p:val>
                                        </p:tav>
                                        <p:tav tm="100000">
                                          <p:val>
                                            <p:strVal val="#ppt_w"/>
                                          </p:val>
                                        </p:tav>
                                      </p:tavLst>
                                    </p:anim>
                                    <p:anim calcmode="lin" valueType="num">
                                      <p:cBhvr>
                                        <p:cTn id="46"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47" dur="1000"/>
                                        <p:tgtEl>
                                          <p:spTgt spid="4">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0" presetClass="entr" presetSubtype="0" decel="100000" fill="hold" grpId="0" nodeType="clickEffect">
                                  <p:stCondLst>
                                    <p:cond delay="0"/>
                                  </p:stCondLst>
                                  <p:childTnLst>
                                    <p:set>
                                      <p:cBhvr>
                                        <p:cTn id="51" dur="1" fill="hold">
                                          <p:stCondLst>
                                            <p:cond delay="0"/>
                                          </p:stCondLst>
                                        </p:cTn>
                                        <p:tgtEl>
                                          <p:spTgt spid="4">
                                            <p:txEl>
                                              <p:pRg st="5" end="5"/>
                                            </p:txEl>
                                          </p:spTgt>
                                        </p:tgtEl>
                                        <p:attrNameLst>
                                          <p:attrName>style.visibility</p:attrName>
                                        </p:attrNameLst>
                                      </p:cBhvr>
                                      <p:to>
                                        <p:strVal val="visible"/>
                                      </p:to>
                                    </p:set>
                                    <p:anim calcmode="lin" valueType="num">
                                      <p:cBhvr>
                                        <p:cTn id="52" dur="1000" fill="hold"/>
                                        <p:tgtEl>
                                          <p:spTgt spid="4">
                                            <p:txEl>
                                              <p:pRg st="5" end="5"/>
                                            </p:txEl>
                                          </p:spTgt>
                                        </p:tgtEl>
                                        <p:attrNameLst>
                                          <p:attrName>ppt_w</p:attrName>
                                        </p:attrNameLst>
                                      </p:cBhvr>
                                      <p:tavLst>
                                        <p:tav tm="0">
                                          <p:val>
                                            <p:strVal val="#ppt_w+.3"/>
                                          </p:val>
                                        </p:tav>
                                        <p:tav tm="100000">
                                          <p:val>
                                            <p:strVal val="#ppt_w"/>
                                          </p:val>
                                        </p:tav>
                                      </p:tavLst>
                                    </p:anim>
                                    <p:anim calcmode="lin" valueType="num">
                                      <p:cBhvr>
                                        <p:cTn id="53" dur="10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54"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bldLvl="5"/>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C560877-A9AD-4566-AE65-B3059F89A1D9}" type="slidenum">
              <a:rPr lang="en-US" smtClean="0"/>
              <a:pPr/>
              <a:t>93</a:t>
            </a:fld>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90800" y="304800"/>
            <a:ext cx="4267200" cy="6202210"/>
          </a:xfrm>
        </p:spPr>
      </p:pic>
      <p:sp>
        <p:nvSpPr>
          <p:cNvPr id="6" name="Rectangle 5"/>
          <p:cNvSpPr/>
          <p:nvPr/>
        </p:nvSpPr>
        <p:spPr>
          <a:xfrm>
            <a:off x="2819400" y="587828"/>
            <a:ext cx="609600" cy="381000"/>
          </a:xfrm>
          <a:prstGeom prst="rect">
            <a:avLst/>
          </a:prstGeom>
          <a:solidFill>
            <a:srgbClr val="333399"/>
          </a:solidFill>
          <a:ln>
            <a:solidFill>
              <a:srgbClr val="33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057400" y="685800"/>
            <a:ext cx="2514600" cy="501676"/>
          </a:xfrm>
          <a:prstGeom prst="rect">
            <a:avLst/>
          </a:prstGeom>
          <a:noFill/>
        </p:spPr>
        <p:txBody>
          <a:bodyPr wrap="square" rtlCol="0">
            <a:spAutoFit/>
          </a:bodyPr>
          <a:lstStyle/>
          <a:p>
            <a:pPr algn="ctr">
              <a:lnSpc>
                <a:spcPct val="95000"/>
              </a:lnSpc>
            </a:pPr>
            <a:r>
              <a:rPr lang="fa-IR" sz="1400" dirty="0" smtClean="0">
                <a:solidFill>
                  <a:schemeClr val="bg1"/>
                </a:solidFill>
                <a:cs typeface="B Nazanin" panose="00000400000000000000" pitchFamily="2" charset="-78"/>
              </a:rPr>
              <a:t>چهارم</a:t>
            </a:r>
            <a:endParaRPr lang="fa-IR" sz="1600" dirty="0" smtClean="0">
              <a:solidFill>
                <a:schemeClr val="bg1"/>
              </a:solidFill>
              <a:cs typeface="B Nazanin" panose="00000400000000000000" pitchFamily="2" charset="-78"/>
            </a:endParaRPr>
          </a:p>
          <a:p>
            <a:pPr algn="r">
              <a:lnSpc>
                <a:spcPct val="95000"/>
              </a:lnSpc>
            </a:pPr>
            <a:r>
              <a:rPr lang="fa-IR" sz="1400" dirty="0" smtClean="0">
                <a:solidFill>
                  <a:schemeClr val="bg1"/>
                </a:solidFill>
                <a:cs typeface="B Nazanin" panose="00000400000000000000" pitchFamily="2" charset="-78"/>
              </a:rPr>
              <a:t>          با ویرایش و افزایش</a:t>
            </a:r>
            <a:endParaRPr lang="en-US" sz="1400" dirty="0">
              <a:solidFill>
                <a:schemeClr val="bg1"/>
              </a:solidFill>
              <a:cs typeface="B Nazanin" panose="00000400000000000000" pitchFamily="2" charset="-78"/>
            </a:endParaRPr>
          </a:p>
        </p:txBody>
      </p:sp>
    </p:spTree>
    <p:extLst>
      <p:ext uri="{BB962C8B-B14F-4D97-AF65-F5344CB8AC3E}">
        <p14:creationId xmlns:p14="http://schemas.microsoft.com/office/powerpoint/2010/main" val="348845249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scan00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25" y="893763"/>
            <a:ext cx="3455988" cy="5111750"/>
          </a:xfrm>
          <a:prstGeom prst="rect">
            <a:avLst/>
          </a:prstGeom>
          <a:solidFill>
            <a:srgbClr val="993300"/>
          </a:solidFill>
          <a:ln w="9525">
            <a:solidFill>
              <a:schemeClr val="tx1"/>
            </a:solidFill>
            <a:miter lim="800000"/>
            <a:headEnd/>
            <a:tailEnd/>
          </a:ln>
        </p:spPr>
      </p:pic>
      <p:pic>
        <p:nvPicPr>
          <p:cNvPr id="645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2700" y="908050"/>
            <a:ext cx="3527425" cy="51133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4516" name="Text Box 4"/>
          <p:cNvSpPr txBox="1">
            <a:spLocks noChangeArrowheads="1"/>
          </p:cNvSpPr>
          <p:nvPr/>
        </p:nvSpPr>
        <p:spPr bwMode="auto">
          <a:xfrm>
            <a:off x="1908175" y="6308725"/>
            <a:ext cx="583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SA" sz="2400" b="1">
                <a:solidFill>
                  <a:srgbClr val="FF00FF"/>
                </a:solidFill>
                <a:latin typeface="Times New Roman" pitchFamily="18" charset="0"/>
                <a:cs typeface="Majiid Shaded Mazar" pitchFamily="2" charset="-78"/>
              </a:rPr>
              <a:t>گروه پژوهش اخلاق حرفه ای دانشگاه تهران</a:t>
            </a:r>
            <a:endParaRPr lang="en-US"/>
          </a:p>
        </p:txBody>
      </p:sp>
      <p:sp>
        <p:nvSpPr>
          <p:cNvPr id="64517"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A46AF15-E1A8-42C4-9D4E-BCC3B9F40496}" type="slidenum">
              <a:rPr lang="ar-SA"/>
              <a:pPr eaLnBrk="1" hangingPunct="1"/>
              <a:t>94</a:t>
            </a:fld>
            <a:endParaRPr lang="en-US"/>
          </a:p>
        </p:txBody>
      </p:sp>
    </p:spTree>
  </p:cSld>
  <p:clrMapOvr>
    <a:masterClrMapping/>
  </p:clrMapOvr>
  <p:transition>
    <p:wedg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5"/>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58BC7BCA-92F6-4B6C-8929-C43C229F4C4B}" type="slidenum">
              <a:rPr lang="ar-SA"/>
              <a:pPr eaLnBrk="1" hangingPunct="1"/>
              <a:t>95</a:t>
            </a:fld>
            <a:endParaRPr lang="en-US"/>
          </a:p>
        </p:txBody>
      </p:sp>
      <p:pic>
        <p:nvPicPr>
          <p:cNvPr id="65539" name="Picture 4" descr="hamayesh-akhlaqhherfei"/>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a:xfrm>
            <a:off x="838200" y="1447800"/>
            <a:ext cx="3201988" cy="4525963"/>
          </a:xfrm>
        </p:spPr>
      </p:pic>
      <p:pic>
        <p:nvPicPr>
          <p:cNvPr id="65540" name="Picture 6" descr="Picture"/>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rcRect/>
          <a:stretch>
            <a:fillRect/>
          </a:stretch>
        </p:blipFill>
        <p:spPr>
          <a:xfrm>
            <a:off x="5105400" y="1447800"/>
            <a:ext cx="3128963" cy="4525963"/>
          </a:xfrm>
        </p:spPr>
      </p:pic>
      <p:sp>
        <p:nvSpPr>
          <p:cNvPr id="65541" name="Text Box 4"/>
          <p:cNvSpPr txBox="1">
            <a:spLocks noChangeArrowheads="1"/>
          </p:cNvSpPr>
          <p:nvPr/>
        </p:nvSpPr>
        <p:spPr bwMode="auto">
          <a:xfrm>
            <a:off x="1908175" y="6308725"/>
            <a:ext cx="583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r>
              <a:rPr lang="ar-SA" sz="2400" b="1">
                <a:solidFill>
                  <a:srgbClr val="FF00FF"/>
                </a:solidFill>
                <a:latin typeface="Times New Roman" pitchFamily="18" charset="0"/>
                <a:cs typeface="Majiid Shaded Mazar" pitchFamily="2" charset="-78"/>
              </a:rPr>
              <a:t>گروه پژوهش اخلاق حرفه ای دانشگاه تهران</a:t>
            </a:r>
            <a:endParaRPr lang="en-US"/>
          </a:p>
        </p:txBody>
      </p:sp>
    </p:spTree>
  </p:cSld>
  <p:clrMapOvr>
    <a:masterClrMapping/>
  </p:clrMapOvr>
  <p:transition>
    <p:wedg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4"/>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62D87A57-8E98-49A5-97DE-FAD15A0B20C4}" type="slidenum">
              <a:rPr lang="ar-SA"/>
              <a:pPr eaLnBrk="1" hangingPunct="1"/>
              <a:t>96</a:t>
            </a:fld>
            <a:endParaRPr lang="en-US"/>
          </a:p>
        </p:txBody>
      </p:sp>
      <p:pic>
        <p:nvPicPr>
          <p:cNvPr id="6" name="Content Placeholder 5" descr="scan0001.jpg"/>
          <p:cNvPicPr>
            <a:picLocks noGrp="1" noChangeAspect="1"/>
          </p:cNvPicPr>
          <p:nvPr>
            <p:ph sz="quarter" idx="13"/>
          </p:nvPr>
        </p:nvPicPr>
        <p:blipFill>
          <a:blip r:embed="rId2" cstate="print"/>
          <a:stretch>
            <a:fillRect/>
          </a:stretch>
        </p:blipFill>
        <p:spPr>
          <a:xfrm>
            <a:off x="1447800" y="457200"/>
            <a:ext cx="3617912" cy="5508551"/>
          </a:xfrm>
          <a:effectLst>
            <a:outerShdw blurRad="292100" dist="139700" dir="2700000" algn="tl" rotWithShape="0">
              <a:srgbClr val="333333">
                <a:alpha val="65000"/>
              </a:srgbClr>
            </a:outerShdw>
          </a:effectLst>
        </p:spPr>
      </p:pic>
      <p:sp>
        <p:nvSpPr>
          <p:cNvPr id="66564" name="Text Box 4"/>
          <p:cNvSpPr txBox="1">
            <a:spLocks noChangeArrowheads="1"/>
          </p:cNvSpPr>
          <p:nvPr/>
        </p:nvSpPr>
        <p:spPr bwMode="auto">
          <a:xfrm>
            <a:off x="1828800" y="6308725"/>
            <a:ext cx="583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fa-IR" sz="2400" b="1">
                <a:solidFill>
                  <a:srgbClr val="FF00FF"/>
                </a:solidFill>
                <a:latin typeface="Times New Roman" pitchFamily="18" charset="0"/>
                <a:cs typeface="Majiid Shaded Mazar" pitchFamily="2" charset="-78"/>
              </a:rPr>
              <a:t>گروه پژوهش اخلاق حرفه ای دانشگاه تهران</a:t>
            </a:r>
            <a:endParaRPr lang="en-US" sz="2400" b="1">
              <a:solidFill>
                <a:srgbClr val="FF00FF"/>
              </a:solidFill>
              <a:latin typeface="Times New Roman" pitchFamily="18" charset="0"/>
              <a:cs typeface="Majiid Shaded Mazar" pitchFamily="2" charset="-78"/>
            </a:endParaRPr>
          </a:p>
        </p:txBody>
      </p:sp>
    </p:spTree>
  </p:cSld>
  <p:clrMapOvr>
    <a:masterClrMapping/>
  </p:clrMapOvr>
  <p:transition>
    <p:wedg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4"/>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F3BCCA70-2C2F-4065-9464-939A7B0876F4}" type="slidenum">
              <a:rPr lang="ar-SA"/>
              <a:pPr eaLnBrk="1" hangingPunct="1"/>
              <a:t>97</a:t>
            </a:fld>
            <a:endParaRPr lang="en-US"/>
          </a:p>
        </p:txBody>
      </p:sp>
      <p:pic>
        <p:nvPicPr>
          <p:cNvPr id="67587" name="Content Placeholder 5" descr="jeld 2.jpg"/>
          <p:cNvPicPr>
            <a:picLocks noGrp="1" noChangeAspect="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a:xfrm>
            <a:off x="914400" y="1295400"/>
            <a:ext cx="6400603" cy="4425950"/>
          </a:xfrm>
        </p:spPr>
      </p:pic>
    </p:spTree>
  </p:cSld>
  <p:clrMapOvr>
    <a:masterClrMapping/>
  </p:clrMapOvr>
  <p:transition>
    <p:wedg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4"/>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E077878F-A729-4346-B37B-C9B511ADA7A9}" type="slidenum">
              <a:rPr lang="ar-SA"/>
              <a:pPr eaLnBrk="1" hangingPunct="1"/>
              <a:t>98</a:t>
            </a:fld>
            <a:endParaRPr lang="en-US"/>
          </a:p>
        </p:txBody>
      </p:sp>
      <p:pic>
        <p:nvPicPr>
          <p:cNvPr id="68611" name="Content Placeholder 6" descr="1.jpg"/>
          <p:cNvPicPr>
            <a:picLocks noGrp="1" noChangeAspect="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a:xfrm>
            <a:off x="1573213" y="841375"/>
            <a:ext cx="3016250" cy="4389438"/>
          </a:xfrm>
        </p:spPr>
      </p:pic>
      <p:pic>
        <p:nvPicPr>
          <p:cNvPr id="68612" name="Picture 7" descr="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762000"/>
            <a:ext cx="34258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4"/>
          <p:cNvSpPr>
            <a:spLocks noGrp="1"/>
          </p:cNvSpPr>
          <p:nvPr>
            <p:ph type="sldNum"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47D6273-268D-4458-87C9-EC37E87B7A54}" type="slidenum">
              <a:rPr lang="ar-SA"/>
              <a:pPr eaLnBrk="1" hangingPunct="1"/>
              <a:t>99</a:t>
            </a:fld>
            <a:endParaRPr lang="en-US"/>
          </a:p>
        </p:txBody>
      </p:sp>
      <p:pic>
        <p:nvPicPr>
          <p:cNvPr id="69635" name="Picture 5" descr="Picture 002.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762000"/>
            <a:ext cx="3810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Content Placeholder 5" descr="Picture 003.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762000"/>
            <a:ext cx="3810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solidFill>
                <a:prstClr val="black"/>
              </a:solidFill>
            </a:endParaRPr>
          </a:p>
        </p:txBody>
      </p:sp>
      <p:sp>
        <p:nvSpPr>
          <p:cNvPr id="4" name="TextBox 3"/>
          <p:cNvSpPr txBox="1"/>
          <p:nvPr/>
        </p:nvSpPr>
        <p:spPr>
          <a:xfrm>
            <a:off x="481012" y="3470632"/>
            <a:ext cx="8382000" cy="1569660"/>
          </a:xfrm>
          <a:prstGeom prst="rect">
            <a:avLst/>
          </a:prstGeom>
          <a:noFill/>
        </p:spPr>
        <p:txBody>
          <a:bodyPr rtlCol="1">
            <a:spAutoFit/>
          </a:bodyPr>
          <a:lstStyle/>
          <a:p>
            <a:pPr algn="ctr" fontAlgn="auto">
              <a:spcBef>
                <a:spcPts val="0"/>
              </a:spcBef>
              <a:spcAft>
                <a:spcPts val="0"/>
              </a:spcAft>
              <a:defRPr/>
            </a:pPr>
            <a:r>
              <a:rPr lang="en-US" sz="4800" b="1" dirty="0">
                <a:ln>
                  <a:solidFill>
                    <a:srgbClr val="CCFF33"/>
                  </a:solidFill>
                </a:ln>
                <a:solidFill>
                  <a:srgbClr val="008000"/>
                </a:solidFill>
                <a:latin typeface="Calibri" pitchFamily="34" charset="0"/>
                <a:cs typeface="Calibri" pitchFamily="34" charset="0"/>
              </a:rPr>
              <a:t>www.gharamaleki.ir</a:t>
            </a:r>
          </a:p>
          <a:p>
            <a:pPr algn="ctr" fontAlgn="auto">
              <a:spcBef>
                <a:spcPts val="0"/>
              </a:spcBef>
              <a:spcAft>
                <a:spcPts val="0"/>
              </a:spcAft>
              <a:defRPr/>
            </a:pPr>
            <a:r>
              <a:rPr lang="en-US" sz="4800" b="1" dirty="0" smtClean="0">
                <a:ln>
                  <a:solidFill>
                    <a:srgbClr val="CCFF33"/>
                  </a:solidFill>
                </a:ln>
                <a:solidFill>
                  <a:srgbClr val="008000"/>
                </a:solidFill>
                <a:latin typeface="Calibri" pitchFamily="34" charset="0"/>
                <a:cs typeface="Calibri" pitchFamily="34" charset="0"/>
              </a:rPr>
              <a:t>akhlagh_85@yahoo.com</a:t>
            </a:r>
            <a:endParaRPr lang="fa-IR" sz="4800" b="1" dirty="0">
              <a:ln>
                <a:solidFill>
                  <a:srgbClr val="CCFF33"/>
                </a:solidFill>
              </a:ln>
              <a:solidFill>
                <a:srgbClr val="008000"/>
              </a:solidFill>
              <a:latin typeface="Calibri" pitchFamily="34" charset="0"/>
              <a:cs typeface="Times New Roman"/>
            </a:endParaRPr>
          </a:p>
        </p:txBody>
      </p:sp>
      <p:sp>
        <p:nvSpPr>
          <p:cNvPr id="5" name="TextBox 4"/>
          <p:cNvSpPr txBox="1">
            <a:spLocks noChangeArrowheads="1"/>
          </p:cNvSpPr>
          <p:nvPr/>
        </p:nvSpPr>
        <p:spPr bwMode="auto">
          <a:xfrm>
            <a:off x="152400" y="5867400"/>
            <a:ext cx="8839200" cy="707886"/>
          </a:xfrm>
          <a:prstGeom prst="rect">
            <a:avLst/>
          </a:prstGeom>
          <a:ln w="38100"/>
        </p:spPr>
        <p:style>
          <a:lnRef idx="2">
            <a:schemeClr val="accent6"/>
          </a:lnRef>
          <a:fillRef idx="1">
            <a:schemeClr val="lt1"/>
          </a:fillRef>
          <a:effectRef idx="0">
            <a:schemeClr val="accent6"/>
          </a:effectRef>
          <a:fontRef idx="minor">
            <a:schemeClr val="dk1"/>
          </a:fontRef>
        </p:style>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r" rtl="1"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r" rtl="1"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r" rtl="1"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r" rtl="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fa-IR" sz="4000" b="1" dirty="0" smtClean="0">
                <a:solidFill>
                  <a:srgbClr val="008000"/>
                </a:solidFill>
                <a:latin typeface="Calibri" pitchFamily="34" charset="0"/>
                <a:cs typeface="B Nazanin" panose="00000400000000000000" pitchFamily="2" charset="-78"/>
              </a:rPr>
              <a:t>تلفن:42762242-88756019 تلفکس:42762941</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6800" y="0"/>
            <a:ext cx="4670425"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990731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indefinite" fill="hold"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5.jpeg"/></Relationships>
</file>

<file path=ppt/theme/_rels/them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theme1.xml><?xml version="1.0" encoding="utf-8"?>
<a:theme xmlns:a="http://schemas.openxmlformats.org/drawingml/2006/main" name="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Th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Presentation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arity">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4.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themeOverride>
</file>

<file path=docProps/app.xml><?xml version="1.0" encoding="utf-8"?>
<Properties xmlns="http://schemas.openxmlformats.org/officeDocument/2006/extended-properties" xmlns:vt="http://schemas.openxmlformats.org/officeDocument/2006/docPropsVTypes">
  <Template>TC101859868[[fn=Thermal]]</Template>
  <TotalTime>2644</TotalTime>
  <Words>2392</Words>
  <Application>Microsoft Office PowerPoint</Application>
  <PresentationFormat>On-screen Show (4:3)</PresentationFormat>
  <Paragraphs>706</Paragraphs>
  <Slides>100</Slides>
  <Notes>8</Notes>
  <HiddenSlides>0</HiddenSlides>
  <MMClips>1</MMClips>
  <ScaleCrop>false</ScaleCrop>
  <HeadingPairs>
    <vt:vector size="6" baseType="variant">
      <vt:variant>
        <vt:lpstr>Fonts Used</vt:lpstr>
      </vt:variant>
      <vt:variant>
        <vt:i4>25</vt:i4>
      </vt:variant>
      <vt:variant>
        <vt:lpstr>Theme</vt:lpstr>
      </vt:variant>
      <vt:variant>
        <vt:i4>4</vt:i4>
      </vt:variant>
      <vt:variant>
        <vt:lpstr>Slide Titles</vt:lpstr>
      </vt:variant>
      <vt:variant>
        <vt:i4>100</vt:i4>
      </vt:variant>
    </vt:vector>
  </HeadingPairs>
  <TitlesOfParts>
    <vt:vector size="129" baseType="lpstr">
      <vt:lpstr>SimSun</vt:lpstr>
      <vt:lpstr>SimSun</vt:lpstr>
      <vt:lpstr>2  Nazanin</vt:lpstr>
      <vt:lpstr>Arial</vt:lpstr>
      <vt:lpstr>B Badr</vt:lpstr>
      <vt:lpstr>B Baran</vt:lpstr>
      <vt:lpstr>B Bardiya</vt:lpstr>
      <vt:lpstr>B Compset</vt:lpstr>
      <vt:lpstr>B Hamid</vt:lpstr>
      <vt:lpstr>B Homa</vt:lpstr>
      <vt:lpstr>B Lotus</vt:lpstr>
      <vt:lpstr>B Nazanin</vt:lpstr>
      <vt:lpstr>B Titr</vt:lpstr>
      <vt:lpstr>B Zar</vt:lpstr>
      <vt:lpstr>Calibri</vt:lpstr>
      <vt:lpstr>Century Gothic</vt:lpstr>
      <vt:lpstr>Constantia</vt:lpstr>
      <vt:lpstr>方正舒体</vt:lpstr>
      <vt:lpstr>Garamond</vt:lpstr>
      <vt:lpstr>Georgia</vt:lpstr>
      <vt:lpstr>Majiid Shaded Mazar</vt:lpstr>
      <vt:lpstr>Tahoma</vt:lpstr>
      <vt:lpstr>Times New Roman</vt:lpstr>
      <vt:lpstr>Trebuchet MS</vt:lpstr>
      <vt:lpstr>Wingdings</vt:lpstr>
      <vt:lpstr>Thermal</vt:lpstr>
      <vt:lpstr>Presentation10</vt:lpstr>
      <vt:lpstr>Clarity</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چرا؟</vt:lpstr>
      <vt:lpstr>PowerPoint Presentation</vt:lpstr>
      <vt:lpstr>چرا؟</vt:lpstr>
      <vt:lpstr>چرا چنین است؟</vt:lpstr>
      <vt:lpstr>چرا در اخلاق در دو حوزه عملی و نظری  آنگونه که شایسته و بایسته است، سرمایه گذاری نمی کنیم؟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عصر سلطه سازمانها</vt:lpstr>
      <vt:lpstr>PowerPoint Presentation</vt:lpstr>
      <vt:lpstr>PowerPoint Presentation</vt:lpstr>
      <vt:lpstr>PowerPoint Presentation</vt:lpstr>
      <vt:lpstr>PowerPoint Presentation</vt:lpstr>
      <vt:lpstr>تعریف سازمان اخلاقی</vt:lpstr>
      <vt:lpstr> سازمان اخلاقی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آیا می‌توان اقدامی کرد؟</vt:lpstr>
      <vt:lpstr>PowerPoint Presentation</vt:lpstr>
      <vt:lpstr>PowerPoint Presentation</vt:lpstr>
      <vt:lpstr>PowerPoint Presentation</vt:lpstr>
      <vt:lpstr>PowerPoint Presentation</vt:lpstr>
      <vt:lpstr>فرایند آفرینش انگاره به وسیله تخیّل </vt:lpstr>
      <vt:lpstr>فرایند آفرینش انگاره به وسیله تخیّل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تبیین نامهربانی و بی مهری</vt:lpstr>
      <vt:lpstr>PowerPoint Presentation</vt:lpstr>
      <vt:lpstr>نمونه‌هایی از برنامه‌های پیشگیری از آلودگی نگاه در اخلاق اسلامی</vt:lpstr>
      <vt:lpstr>نمونه‌هایی از برنامه‌های درمان آلودگی نگاه در اخلاق اسلامی</vt:lpstr>
      <vt:lpstr>شناخت  شایستگی ها و مسئولیت‌های اخلاقی</vt:lpstr>
      <vt:lpstr>PowerPoint Presentation</vt:lpstr>
      <vt:lpstr>در حرفه شما (با نظر به تخصص در بخش) چه ویژگی های اخلاقی لازم است؟ با چه آستانه ای؟  چه تعریفی از این ویژگیها دارید؟ مثلاً امانتدار بودن چیست؟ ملاک آن کدام است؟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گاهی  اخلاق ورزی  هزینه دارد</vt:lpstr>
      <vt:lpstr>PowerPoint Presentation</vt:lpstr>
      <vt:lpstr>PowerPoint Presentation</vt:lpstr>
      <vt:lpstr>PowerPoint Presentation</vt:lpstr>
      <vt:lpstr>اخلاق ورزی  در شرایط بحرانی مهارت می‌خواهد</vt:lpstr>
      <vt:lpstr>PowerPoint Presentation</vt:lpstr>
      <vt:lpstr>PowerPoint Presentation</vt:lpstr>
      <vt:lpstr>PowerPoint Presentation</vt:lpstr>
      <vt:lpstr>اصل آسان سازی اخلاق  و دشوار سازی بی اخلاقی</vt:lpstr>
      <vt:lpstr>PowerPoint Presentation</vt:lpstr>
      <vt:lpstr>چوب لای چرخ اخلاق سازمان</vt:lpstr>
      <vt:lpstr>حمایت قانونی (الزام بیرونی) از اخلاق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tehran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4R</dc:creator>
  <cp:lastModifiedBy>Asus</cp:lastModifiedBy>
  <cp:revision>525</cp:revision>
  <dcterms:created xsi:type="dcterms:W3CDTF">2008-11-24T07:16:25Z</dcterms:created>
  <dcterms:modified xsi:type="dcterms:W3CDTF">2018-11-04T17:00:42Z</dcterms:modified>
</cp:coreProperties>
</file>